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00" r:id="rId2"/>
    <p:sldId id="289" r:id="rId3"/>
    <p:sldId id="332" r:id="rId4"/>
    <p:sldId id="333" r:id="rId5"/>
    <p:sldId id="286" r:id="rId6"/>
    <p:sldId id="277" r:id="rId7"/>
    <p:sldId id="284" r:id="rId8"/>
    <p:sldId id="285" r:id="rId9"/>
    <p:sldId id="278" r:id="rId10"/>
    <p:sldId id="309" r:id="rId11"/>
    <p:sldId id="310" r:id="rId12"/>
    <p:sldId id="311" r:id="rId13"/>
    <p:sldId id="287" r:id="rId14"/>
    <p:sldId id="288" r:id="rId15"/>
    <p:sldId id="279" r:id="rId16"/>
    <p:sldId id="280" r:id="rId17"/>
    <p:sldId id="290" r:id="rId18"/>
    <p:sldId id="294" r:id="rId19"/>
    <p:sldId id="293" r:id="rId20"/>
    <p:sldId id="299" r:id="rId21"/>
    <p:sldId id="295" r:id="rId22"/>
    <p:sldId id="281" r:id="rId23"/>
    <p:sldId id="282" r:id="rId24"/>
    <p:sldId id="291" r:id="rId25"/>
    <p:sldId id="292" r:id="rId26"/>
    <p:sldId id="297" r:id="rId27"/>
    <p:sldId id="283" r:id="rId28"/>
    <p:sldId id="302" r:id="rId29"/>
    <p:sldId id="306" r:id="rId30"/>
    <p:sldId id="317" r:id="rId31"/>
    <p:sldId id="330" r:id="rId32"/>
    <p:sldId id="296" r:id="rId33"/>
    <p:sldId id="328" r:id="rId34"/>
    <p:sldId id="298" r:id="rId35"/>
    <p:sldId id="274" r:id="rId3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CCC00"/>
    <a:srgbClr val="FF3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8EF091-042C-4F78-AA89-802EF6641649}" v="13" dt="2023-10-10T15:43:49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473" autoAdjust="0"/>
  </p:normalViewPr>
  <p:slideViewPr>
    <p:cSldViewPr snapToObjects="1">
      <p:cViewPr varScale="1">
        <p:scale>
          <a:sx n="60" d="100"/>
          <a:sy n="60" d="100"/>
        </p:scale>
        <p:origin x="24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Pluguez" userId="4a43c077-53b0-4d01-8595-817922a56128" providerId="ADAL" clId="{BC8EF091-042C-4F78-AA89-802EF6641649}"/>
    <pc:docChg chg="custSel addSld delSld modSld sldOrd modNotesMaster modHandout">
      <pc:chgData name="Rebecca Pluguez" userId="4a43c077-53b0-4d01-8595-817922a56128" providerId="ADAL" clId="{BC8EF091-042C-4F78-AA89-802EF6641649}" dt="2023-10-10T17:47:47.438" v="105"/>
      <pc:docMkLst>
        <pc:docMk/>
      </pc:docMkLst>
      <pc:sldChg chg="addSp delSp modSp mod">
        <pc:chgData name="Rebecca Pluguez" userId="4a43c077-53b0-4d01-8595-817922a56128" providerId="ADAL" clId="{BC8EF091-042C-4F78-AA89-802EF6641649}" dt="2023-10-10T15:23:38.608" v="19" actId="1076"/>
        <pc:sldMkLst>
          <pc:docMk/>
          <pc:sldMk cId="2581248710" sldId="277"/>
        </pc:sldMkLst>
        <pc:spChg chg="mod">
          <ac:chgData name="Rebecca Pluguez" userId="4a43c077-53b0-4d01-8595-817922a56128" providerId="ADAL" clId="{BC8EF091-042C-4F78-AA89-802EF6641649}" dt="2023-10-10T15:22:38.996" v="13" actId="26606"/>
          <ac:spMkLst>
            <pc:docMk/>
            <pc:sldMk cId="2581248710" sldId="277"/>
            <ac:spMk id="2" creationId="{00000000-0000-0000-0000-000000000000}"/>
          </ac:spMkLst>
        </pc:spChg>
        <pc:spChg chg="mod">
          <ac:chgData name="Rebecca Pluguez" userId="4a43c077-53b0-4d01-8595-817922a56128" providerId="ADAL" clId="{BC8EF091-042C-4F78-AA89-802EF6641649}" dt="2023-10-10T15:23:38.608" v="19" actId="1076"/>
          <ac:spMkLst>
            <pc:docMk/>
            <pc:sldMk cId="2581248710" sldId="277"/>
            <ac:spMk id="3" creationId="{00000000-0000-0000-0000-000000000000}"/>
          </ac:spMkLst>
        </pc:spChg>
        <pc:spChg chg="del">
          <ac:chgData name="Rebecca Pluguez" userId="4a43c077-53b0-4d01-8595-817922a56128" providerId="ADAL" clId="{BC8EF091-042C-4F78-AA89-802EF6641649}" dt="2023-10-10T15:22:38.996" v="13" actId="26606"/>
          <ac:spMkLst>
            <pc:docMk/>
            <pc:sldMk cId="2581248710" sldId="277"/>
            <ac:spMk id="4" creationId="{00000000-0000-0000-0000-000000000000}"/>
          </ac:spMkLst>
        </pc:spChg>
        <pc:graphicFrameChg chg="add mod">
          <ac:chgData name="Rebecca Pluguez" userId="4a43c077-53b0-4d01-8595-817922a56128" providerId="ADAL" clId="{BC8EF091-042C-4F78-AA89-802EF6641649}" dt="2023-10-10T15:23:23.814" v="18"/>
          <ac:graphicFrameMkLst>
            <pc:docMk/>
            <pc:sldMk cId="2581248710" sldId="277"/>
            <ac:graphicFrameMk id="6" creationId="{81484286-5E26-2FFD-2A65-2953C77FBA41}"/>
          </ac:graphicFrameMkLst>
        </pc:graphicFrameChg>
      </pc:sldChg>
      <pc:sldChg chg="modSp mod">
        <pc:chgData name="Rebecca Pluguez" userId="4a43c077-53b0-4d01-8595-817922a56128" providerId="ADAL" clId="{BC8EF091-042C-4F78-AA89-802EF6641649}" dt="2023-10-10T15:21:04.589" v="6" actId="1076"/>
        <pc:sldMkLst>
          <pc:docMk/>
          <pc:sldMk cId="284350995" sldId="278"/>
        </pc:sldMkLst>
        <pc:spChg chg="mod">
          <ac:chgData name="Rebecca Pluguez" userId="4a43c077-53b0-4d01-8595-817922a56128" providerId="ADAL" clId="{BC8EF091-042C-4F78-AA89-802EF6641649}" dt="2023-10-10T15:21:04.589" v="6" actId="1076"/>
          <ac:spMkLst>
            <pc:docMk/>
            <pc:sldMk cId="284350995" sldId="278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4:44.975" v="25" actId="20577"/>
        <pc:sldMkLst>
          <pc:docMk/>
          <pc:sldMk cId="2232933161" sldId="279"/>
        </pc:sldMkLst>
        <pc:spChg chg="mod">
          <ac:chgData name="Rebecca Pluguez" userId="4a43c077-53b0-4d01-8595-817922a56128" providerId="ADAL" clId="{BC8EF091-042C-4F78-AA89-802EF6641649}" dt="2023-10-10T15:24:44.975" v="25" actId="20577"/>
          <ac:spMkLst>
            <pc:docMk/>
            <pc:sldMk cId="2232933161" sldId="279"/>
            <ac:spMk id="3" creationId="{00000000-0000-0000-0000-000000000000}"/>
          </ac:spMkLst>
        </pc:spChg>
      </pc:sldChg>
      <pc:sldChg chg="addSp delSp modSp mod">
        <pc:chgData name="Rebecca Pluguez" userId="4a43c077-53b0-4d01-8595-817922a56128" providerId="ADAL" clId="{BC8EF091-042C-4F78-AA89-802EF6641649}" dt="2023-10-10T15:25:29.474" v="26" actId="26606"/>
        <pc:sldMkLst>
          <pc:docMk/>
          <pc:sldMk cId="178897586" sldId="280"/>
        </pc:sldMkLst>
        <pc:spChg chg="mod">
          <ac:chgData name="Rebecca Pluguez" userId="4a43c077-53b0-4d01-8595-817922a56128" providerId="ADAL" clId="{BC8EF091-042C-4F78-AA89-802EF6641649}" dt="2023-10-10T15:25:29.474" v="26" actId="26606"/>
          <ac:spMkLst>
            <pc:docMk/>
            <pc:sldMk cId="178897586" sldId="280"/>
            <ac:spMk id="2" creationId="{00000000-0000-0000-0000-000000000000}"/>
          </ac:spMkLst>
        </pc:spChg>
        <pc:spChg chg="del">
          <ac:chgData name="Rebecca Pluguez" userId="4a43c077-53b0-4d01-8595-817922a56128" providerId="ADAL" clId="{BC8EF091-042C-4F78-AA89-802EF6641649}" dt="2023-10-10T15:25:29.474" v="26" actId="26606"/>
          <ac:spMkLst>
            <pc:docMk/>
            <pc:sldMk cId="178897586" sldId="280"/>
            <ac:spMk id="3" creationId="{00000000-0000-0000-0000-000000000000}"/>
          </ac:spMkLst>
        </pc:spChg>
        <pc:graphicFrameChg chg="add">
          <ac:chgData name="Rebecca Pluguez" userId="4a43c077-53b0-4d01-8595-817922a56128" providerId="ADAL" clId="{BC8EF091-042C-4F78-AA89-802EF6641649}" dt="2023-10-10T15:25:29.474" v="26" actId="26606"/>
          <ac:graphicFrameMkLst>
            <pc:docMk/>
            <pc:sldMk cId="178897586" sldId="280"/>
            <ac:graphicFrameMk id="5" creationId="{25210CA0-5FA6-B7F1-3ACB-EF43353C34AB}"/>
          </ac:graphicFrameMkLst>
        </pc:graphicFrameChg>
      </pc:sldChg>
      <pc:sldChg chg="addSp delSp modSp mod">
        <pc:chgData name="Rebecca Pluguez" userId="4a43c077-53b0-4d01-8595-817922a56128" providerId="ADAL" clId="{BC8EF091-042C-4F78-AA89-802EF6641649}" dt="2023-10-10T15:29:04.468" v="50" actId="27957"/>
        <pc:sldMkLst>
          <pc:docMk/>
          <pc:sldMk cId="2999598494" sldId="281"/>
        </pc:sldMkLst>
        <pc:spChg chg="mod">
          <ac:chgData name="Rebecca Pluguez" userId="4a43c077-53b0-4d01-8595-817922a56128" providerId="ADAL" clId="{BC8EF091-042C-4F78-AA89-802EF6641649}" dt="2023-10-10T15:28:34.072" v="49" actId="26606"/>
          <ac:spMkLst>
            <pc:docMk/>
            <pc:sldMk cId="2999598494" sldId="281"/>
            <ac:spMk id="2" creationId="{00000000-0000-0000-0000-000000000000}"/>
          </ac:spMkLst>
        </pc:spChg>
        <pc:spChg chg="del mod">
          <ac:chgData name="Rebecca Pluguez" userId="4a43c077-53b0-4d01-8595-817922a56128" providerId="ADAL" clId="{BC8EF091-042C-4F78-AA89-802EF6641649}" dt="2023-10-10T15:28:34.072" v="49" actId="26606"/>
          <ac:spMkLst>
            <pc:docMk/>
            <pc:sldMk cId="2999598494" sldId="281"/>
            <ac:spMk id="3" creationId="{00000000-0000-0000-0000-000000000000}"/>
          </ac:spMkLst>
        </pc:spChg>
        <pc:graphicFrameChg chg="add mod">
          <ac:chgData name="Rebecca Pluguez" userId="4a43c077-53b0-4d01-8595-817922a56128" providerId="ADAL" clId="{BC8EF091-042C-4F78-AA89-802EF6641649}" dt="2023-10-10T15:29:04.468" v="50" actId="27957"/>
          <ac:graphicFrameMkLst>
            <pc:docMk/>
            <pc:sldMk cId="2999598494" sldId="281"/>
            <ac:graphicFrameMk id="5" creationId="{87867C9A-0288-7E61-37D7-5F9DB7F39BFB}"/>
          </ac:graphicFrameMkLst>
        </pc:graphicFrameChg>
      </pc:sldChg>
      <pc:sldChg chg="modSp mod">
        <pc:chgData name="Rebecca Pluguez" userId="4a43c077-53b0-4d01-8595-817922a56128" providerId="ADAL" clId="{BC8EF091-042C-4F78-AA89-802EF6641649}" dt="2023-10-10T15:29:47.108" v="55" actId="255"/>
        <pc:sldMkLst>
          <pc:docMk/>
          <pc:sldMk cId="2703868993" sldId="282"/>
        </pc:sldMkLst>
        <pc:spChg chg="mod">
          <ac:chgData name="Rebecca Pluguez" userId="4a43c077-53b0-4d01-8595-817922a56128" providerId="ADAL" clId="{BC8EF091-042C-4F78-AA89-802EF6641649}" dt="2023-10-10T15:29:47.108" v="55" actId="255"/>
          <ac:spMkLst>
            <pc:docMk/>
            <pc:sldMk cId="2703868993" sldId="282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1:29.598" v="9" actId="20577"/>
        <pc:sldMkLst>
          <pc:docMk/>
          <pc:sldMk cId="167755122" sldId="285"/>
        </pc:sldMkLst>
        <pc:spChg chg="mod">
          <ac:chgData name="Rebecca Pluguez" userId="4a43c077-53b0-4d01-8595-817922a56128" providerId="ADAL" clId="{BC8EF091-042C-4F78-AA89-802EF6641649}" dt="2023-10-10T15:21:29.598" v="9" actId="20577"/>
          <ac:spMkLst>
            <pc:docMk/>
            <pc:sldMk cId="167755122" sldId="285"/>
            <ac:spMk id="5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1:56.756" v="12" actId="20577"/>
        <pc:sldMkLst>
          <pc:docMk/>
          <pc:sldMk cId="522457931" sldId="286"/>
        </pc:sldMkLst>
        <pc:spChg chg="mod">
          <ac:chgData name="Rebecca Pluguez" userId="4a43c077-53b0-4d01-8595-817922a56128" providerId="ADAL" clId="{BC8EF091-042C-4F78-AA89-802EF6641649}" dt="2023-10-10T15:21:56.756" v="12" actId="20577"/>
          <ac:spMkLst>
            <pc:docMk/>
            <pc:sldMk cId="522457931" sldId="286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4:15.082" v="21" actId="20577"/>
        <pc:sldMkLst>
          <pc:docMk/>
          <pc:sldMk cId="1110181652" sldId="288"/>
        </pc:sldMkLst>
        <pc:spChg chg="mod">
          <ac:chgData name="Rebecca Pluguez" userId="4a43c077-53b0-4d01-8595-817922a56128" providerId="ADAL" clId="{BC8EF091-042C-4F78-AA89-802EF6641649}" dt="2023-10-10T15:24:15.082" v="21" actId="20577"/>
          <ac:spMkLst>
            <pc:docMk/>
            <pc:sldMk cId="1110181652" sldId="288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5:55.132" v="30" actId="20577"/>
        <pc:sldMkLst>
          <pc:docMk/>
          <pc:sldMk cId="1916009141" sldId="290"/>
        </pc:sldMkLst>
        <pc:spChg chg="mod">
          <ac:chgData name="Rebecca Pluguez" userId="4a43c077-53b0-4d01-8595-817922a56128" providerId="ADAL" clId="{BC8EF091-042C-4F78-AA89-802EF6641649}" dt="2023-10-10T15:25:55.132" v="30" actId="20577"/>
          <ac:spMkLst>
            <pc:docMk/>
            <pc:sldMk cId="1916009141" sldId="290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30:06.810" v="58" actId="20577"/>
        <pc:sldMkLst>
          <pc:docMk/>
          <pc:sldMk cId="3805478972" sldId="291"/>
        </pc:sldMkLst>
        <pc:spChg chg="mod">
          <ac:chgData name="Rebecca Pluguez" userId="4a43c077-53b0-4d01-8595-817922a56128" providerId="ADAL" clId="{BC8EF091-042C-4F78-AA89-802EF6641649}" dt="2023-10-10T15:30:06.810" v="58" actId="20577"/>
          <ac:spMkLst>
            <pc:docMk/>
            <pc:sldMk cId="3805478972" sldId="291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6:54.589" v="37" actId="20577"/>
        <pc:sldMkLst>
          <pc:docMk/>
          <pc:sldMk cId="124068278" sldId="293"/>
        </pc:sldMkLst>
        <pc:spChg chg="mod">
          <ac:chgData name="Rebecca Pluguez" userId="4a43c077-53b0-4d01-8595-817922a56128" providerId="ADAL" clId="{BC8EF091-042C-4F78-AA89-802EF6641649}" dt="2023-10-10T15:26:54.589" v="37" actId="20577"/>
          <ac:spMkLst>
            <pc:docMk/>
            <pc:sldMk cId="124068278" sldId="293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6:27.625" v="33" actId="20577"/>
        <pc:sldMkLst>
          <pc:docMk/>
          <pc:sldMk cId="1286309939" sldId="294"/>
        </pc:sldMkLst>
        <pc:spChg chg="mod">
          <ac:chgData name="Rebecca Pluguez" userId="4a43c077-53b0-4d01-8595-817922a56128" providerId="ADAL" clId="{BC8EF091-042C-4F78-AA89-802EF6641649}" dt="2023-10-10T15:26:27.625" v="33" actId="20577"/>
          <ac:spMkLst>
            <pc:docMk/>
            <pc:sldMk cId="1286309939" sldId="294"/>
            <ac:spMk id="3" creationId="{00000000-0000-0000-0000-000000000000}"/>
          </ac:spMkLst>
        </pc:spChg>
      </pc:sldChg>
      <pc:sldChg chg="modSp mod">
        <pc:chgData name="Rebecca Pluguez" userId="4a43c077-53b0-4d01-8595-817922a56128" providerId="ADAL" clId="{BC8EF091-042C-4F78-AA89-802EF6641649}" dt="2023-10-10T15:27:32.166" v="45" actId="27636"/>
        <pc:sldMkLst>
          <pc:docMk/>
          <pc:sldMk cId="2498842" sldId="295"/>
        </pc:sldMkLst>
        <pc:spChg chg="mod">
          <ac:chgData name="Rebecca Pluguez" userId="4a43c077-53b0-4d01-8595-817922a56128" providerId="ADAL" clId="{BC8EF091-042C-4F78-AA89-802EF6641649}" dt="2023-10-10T15:27:32.166" v="45" actId="27636"/>
          <ac:spMkLst>
            <pc:docMk/>
            <pc:sldMk cId="2498842" sldId="295"/>
            <ac:spMk id="3" creationId="{00000000-0000-0000-0000-000000000000}"/>
          </ac:spMkLst>
        </pc:spChg>
      </pc:sldChg>
      <pc:sldChg chg="modSp mod ord">
        <pc:chgData name="Rebecca Pluguez" userId="4a43c077-53b0-4d01-8595-817922a56128" providerId="ADAL" clId="{BC8EF091-042C-4F78-AA89-802EF6641649}" dt="2023-10-10T17:47:47.438" v="105"/>
        <pc:sldMkLst>
          <pc:docMk/>
          <pc:sldMk cId="3409421807" sldId="296"/>
        </pc:sldMkLst>
        <pc:spChg chg="mod">
          <ac:chgData name="Rebecca Pluguez" userId="4a43c077-53b0-4d01-8595-817922a56128" providerId="ADAL" clId="{BC8EF091-042C-4F78-AA89-802EF6641649}" dt="2023-10-10T15:31:01.771" v="61" actId="20577"/>
          <ac:spMkLst>
            <pc:docMk/>
            <pc:sldMk cId="3409421807" sldId="296"/>
            <ac:spMk id="3" creationId="{00000000-0000-0000-0000-000000000000}"/>
          </ac:spMkLst>
        </pc:spChg>
      </pc:sldChg>
      <pc:sldChg chg="ord">
        <pc:chgData name="Rebecca Pluguez" userId="4a43c077-53b0-4d01-8595-817922a56128" providerId="ADAL" clId="{BC8EF091-042C-4F78-AA89-802EF6641649}" dt="2023-10-10T17:46:39.245" v="101"/>
        <pc:sldMkLst>
          <pc:docMk/>
          <pc:sldMk cId="4079119710" sldId="298"/>
        </pc:sldMkLst>
      </pc:sldChg>
      <pc:sldChg chg="modSp mod">
        <pc:chgData name="Rebecca Pluguez" userId="4a43c077-53b0-4d01-8595-817922a56128" providerId="ADAL" clId="{BC8EF091-042C-4F78-AA89-802EF6641649}" dt="2023-10-10T15:27:10.749" v="38" actId="255"/>
        <pc:sldMkLst>
          <pc:docMk/>
          <pc:sldMk cId="1957724879" sldId="299"/>
        </pc:sldMkLst>
        <pc:spChg chg="mod">
          <ac:chgData name="Rebecca Pluguez" userId="4a43c077-53b0-4d01-8595-817922a56128" providerId="ADAL" clId="{BC8EF091-042C-4F78-AA89-802EF6641649}" dt="2023-10-10T15:27:10.749" v="38" actId="255"/>
          <ac:spMkLst>
            <pc:docMk/>
            <pc:sldMk cId="1957724879" sldId="299"/>
            <ac:spMk id="3" creationId="{00000000-0000-0000-0000-000000000000}"/>
          </ac:spMkLst>
        </pc:spChg>
      </pc:sldChg>
      <pc:sldChg chg="del">
        <pc:chgData name="Rebecca Pluguez" userId="4a43c077-53b0-4d01-8595-817922a56128" providerId="ADAL" clId="{BC8EF091-042C-4F78-AA89-802EF6641649}" dt="2023-10-10T15:31:17.259" v="62" actId="2696"/>
        <pc:sldMkLst>
          <pc:docMk/>
          <pc:sldMk cId="2086968436" sldId="303"/>
        </pc:sldMkLst>
      </pc:sldChg>
      <pc:sldChg chg="del">
        <pc:chgData name="Rebecca Pluguez" userId="4a43c077-53b0-4d01-8595-817922a56128" providerId="ADAL" clId="{BC8EF091-042C-4F78-AA89-802EF6641649}" dt="2023-10-10T15:31:23.930" v="63" actId="2696"/>
        <pc:sldMkLst>
          <pc:docMk/>
          <pc:sldMk cId="224803877" sldId="304"/>
        </pc:sldMkLst>
      </pc:sldChg>
      <pc:sldChg chg="del">
        <pc:chgData name="Rebecca Pluguez" userId="4a43c077-53b0-4d01-8595-817922a56128" providerId="ADAL" clId="{BC8EF091-042C-4F78-AA89-802EF6641649}" dt="2023-10-10T15:31:32.116" v="64" actId="2696"/>
        <pc:sldMkLst>
          <pc:docMk/>
          <pc:sldMk cId="2585718349" sldId="305"/>
        </pc:sldMkLst>
      </pc:sldChg>
      <pc:sldChg chg="del">
        <pc:chgData name="Rebecca Pluguez" userId="4a43c077-53b0-4d01-8595-817922a56128" providerId="ADAL" clId="{BC8EF091-042C-4F78-AA89-802EF6641649}" dt="2023-10-10T15:38:32.063" v="66" actId="2696"/>
        <pc:sldMkLst>
          <pc:docMk/>
          <pc:sldMk cId="3281770599" sldId="307"/>
        </pc:sldMkLst>
      </pc:sldChg>
      <pc:sldChg chg="del">
        <pc:chgData name="Rebecca Pluguez" userId="4a43c077-53b0-4d01-8595-817922a56128" providerId="ADAL" clId="{BC8EF091-042C-4F78-AA89-802EF6641649}" dt="2023-10-10T17:38:06.885" v="71" actId="2696"/>
        <pc:sldMkLst>
          <pc:docMk/>
          <pc:sldMk cId="2066531638" sldId="308"/>
        </pc:sldMkLst>
      </pc:sldChg>
      <pc:sldChg chg="ord">
        <pc:chgData name="Rebecca Pluguez" userId="4a43c077-53b0-4d01-8595-817922a56128" providerId="ADAL" clId="{BC8EF091-042C-4F78-AA89-802EF6641649}" dt="2023-10-10T17:38:41.162" v="73"/>
        <pc:sldMkLst>
          <pc:docMk/>
          <pc:sldMk cId="2793625970" sldId="309"/>
        </pc:sldMkLst>
      </pc:sldChg>
      <pc:sldChg chg="ord">
        <pc:chgData name="Rebecca Pluguez" userId="4a43c077-53b0-4d01-8595-817922a56128" providerId="ADAL" clId="{BC8EF091-042C-4F78-AA89-802EF6641649}" dt="2023-10-10T17:39:09.516" v="75"/>
        <pc:sldMkLst>
          <pc:docMk/>
          <pc:sldMk cId="1375518173" sldId="310"/>
        </pc:sldMkLst>
      </pc:sldChg>
      <pc:sldChg chg="ord">
        <pc:chgData name="Rebecca Pluguez" userId="4a43c077-53b0-4d01-8595-817922a56128" providerId="ADAL" clId="{BC8EF091-042C-4F78-AA89-802EF6641649}" dt="2023-10-10T17:40:11.873" v="79"/>
        <pc:sldMkLst>
          <pc:docMk/>
          <pc:sldMk cId="3695756589" sldId="311"/>
        </pc:sldMkLst>
      </pc:sldChg>
      <pc:sldChg chg="del ord">
        <pc:chgData name="Rebecca Pluguez" userId="4a43c077-53b0-4d01-8595-817922a56128" providerId="ADAL" clId="{BC8EF091-042C-4F78-AA89-802EF6641649}" dt="2023-10-10T17:41:51.864" v="86" actId="2696"/>
        <pc:sldMkLst>
          <pc:docMk/>
          <pc:sldMk cId="2915250527" sldId="312"/>
        </pc:sldMkLst>
      </pc:sldChg>
      <pc:sldChg chg="del">
        <pc:chgData name="Rebecca Pluguez" userId="4a43c077-53b0-4d01-8595-817922a56128" providerId="ADAL" clId="{BC8EF091-042C-4F78-AA89-802EF6641649}" dt="2023-10-10T17:42:17.448" v="87" actId="2696"/>
        <pc:sldMkLst>
          <pc:docMk/>
          <pc:sldMk cId="638373802" sldId="313"/>
        </pc:sldMkLst>
      </pc:sldChg>
      <pc:sldChg chg="del">
        <pc:chgData name="Rebecca Pluguez" userId="4a43c077-53b0-4d01-8595-817922a56128" providerId="ADAL" clId="{BC8EF091-042C-4F78-AA89-802EF6641649}" dt="2023-10-10T17:42:40.364" v="88" actId="2696"/>
        <pc:sldMkLst>
          <pc:docMk/>
          <pc:sldMk cId="1762426126" sldId="314"/>
        </pc:sldMkLst>
      </pc:sldChg>
      <pc:sldChg chg="del">
        <pc:chgData name="Rebecca Pluguez" userId="4a43c077-53b0-4d01-8595-817922a56128" providerId="ADAL" clId="{BC8EF091-042C-4F78-AA89-802EF6641649}" dt="2023-10-10T17:42:54.740" v="89" actId="2696"/>
        <pc:sldMkLst>
          <pc:docMk/>
          <pc:sldMk cId="1596185918" sldId="315"/>
        </pc:sldMkLst>
      </pc:sldChg>
      <pc:sldChg chg="del">
        <pc:chgData name="Rebecca Pluguez" userId="4a43c077-53b0-4d01-8595-817922a56128" providerId="ADAL" clId="{BC8EF091-042C-4F78-AA89-802EF6641649}" dt="2023-10-10T17:43:19.742" v="90" actId="2696"/>
        <pc:sldMkLst>
          <pc:docMk/>
          <pc:sldMk cId="3742402347" sldId="316"/>
        </pc:sldMkLst>
      </pc:sldChg>
      <pc:sldChg chg="del">
        <pc:chgData name="Rebecca Pluguez" userId="4a43c077-53b0-4d01-8595-817922a56128" providerId="ADAL" clId="{BC8EF091-042C-4F78-AA89-802EF6641649}" dt="2023-10-10T17:43:32.959" v="91" actId="2696"/>
        <pc:sldMkLst>
          <pc:docMk/>
          <pc:sldMk cId="1787082393" sldId="318"/>
        </pc:sldMkLst>
      </pc:sldChg>
      <pc:sldChg chg="del">
        <pc:chgData name="Rebecca Pluguez" userId="4a43c077-53b0-4d01-8595-817922a56128" providerId="ADAL" clId="{BC8EF091-042C-4F78-AA89-802EF6641649}" dt="2023-10-10T17:43:51.548" v="92" actId="2696"/>
        <pc:sldMkLst>
          <pc:docMk/>
          <pc:sldMk cId="3824967516" sldId="319"/>
        </pc:sldMkLst>
      </pc:sldChg>
      <pc:sldChg chg="del">
        <pc:chgData name="Rebecca Pluguez" userId="4a43c077-53b0-4d01-8595-817922a56128" providerId="ADAL" clId="{BC8EF091-042C-4F78-AA89-802EF6641649}" dt="2023-10-10T17:44:12.683" v="93" actId="2696"/>
        <pc:sldMkLst>
          <pc:docMk/>
          <pc:sldMk cId="4089955259" sldId="320"/>
        </pc:sldMkLst>
      </pc:sldChg>
      <pc:sldChg chg="del">
        <pc:chgData name="Rebecca Pluguez" userId="4a43c077-53b0-4d01-8595-817922a56128" providerId="ADAL" clId="{BC8EF091-042C-4F78-AA89-802EF6641649}" dt="2023-10-10T17:44:29.096" v="94" actId="2696"/>
        <pc:sldMkLst>
          <pc:docMk/>
          <pc:sldMk cId="2868364220" sldId="321"/>
        </pc:sldMkLst>
      </pc:sldChg>
      <pc:sldChg chg="del">
        <pc:chgData name="Rebecca Pluguez" userId="4a43c077-53b0-4d01-8595-817922a56128" providerId="ADAL" clId="{BC8EF091-042C-4F78-AA89-802EF6641649}" dt="2023-10-10T17:44:46.341" v="95" actId="2696"/>
        <pc:sldMkLst>
          <pc:docMk/>
          <pc:sldMk cId="3578326662" sldId="322"/>
        </pc:sldMkLst>
      </pc:sldChg>
      <pc:sldChg chg="del">
        <pc:chgData name="Rebecca Pluguez" userId="4a43c077-53b0-4d01-8595-817922a56128" providerId="ADAL" clId="{BC8EF091-042C-4F78-AA89-802EF6641649}" dt="2023-10-10T17:45:04.087" v="96" actId="2696"/>
        <pc:sldMkLst>
          <pc:docMk/>
          <pc:sldMk cId="4166093389" sldId="323"/>
        </pc:sldMkLst>
      </pc:sldChg>
      <pc:sldChg chg="del">
        <pc:chgData name="Rebecca Pluguez" userId="4a43c077-53b0-4d01-8595-817922a56128" providerId="ADAL" clId="{BC8EF091-042C-4F78-AA89-802EF6641649}" dt="2023-10-10T17:45:10.002" v="97" actId="2696"/>
        <pc:sldMkLst>
          <pc:docMk/>
          <pc:sldMk cId="2506739321" sldId="324"/>
        </pc:sldMkLst>
      </pc:sldChg>
      <pc:sldChg chg="del">
        <pc:chgData name="Rebecca Pluguez" userId="4a43c077-53b0-4d01-8595-817922a56128" providerId="ADAL" clId="{BC8EF091-042C-4F78-AA89-802EF6641649}" dt="2023-10-10T17:45:27.915" v="98" actId="2696"/>
        <pc:sldMkLst>
          <pc:docMk/>
          <pc:sldMk cId="2971761728" sldId="325"/>
        </pc:sldMkLst>
      </pc:sldChg>
      <pc:sldChg chg="del">
        <pc:chgData name="Rebecca Pluguez" userId="4a43c077-53b0-4d01-8595-817922a56128" providerId="ADAL" clId="{BC8EF091-042C-4F78-AA89-802EF6641649}" dt="2023-10-10T17:45:41.641" v="99" actId="2696"/>
        <pc:sldMkLst>
          <pc:docMk/>
          <pc:sldMk cId="2520044173" sldId="326"/>
        </pc:sldMkLst>
      </pc:sldChg>
      <pc:sldChg chg="del">
        <pc:chgData name="Rebecca Pluguez" userId="4a43c077-53b0-4d01-8595-817922a56128" providerId="ADAL" clId="{BC8EF091-042C-4F78-AA89-802EF6641649}" dt="2023-10-10T15:42:36.666" v="69" actId="2696"/>
        <pc:sldMkLst>
          <pc:docMk/>
          <pc:sldMk cId="1434212915" sldId="327"/>
        </pc:sldMkLst>
      </pc:sldChg>
      <pc:sldChg chg="del">
        <pc:chgData name="Rebecca Pluguez" userId="4a43c077-53b0-4d01-8595-817922a56128" providerId="ADAL" clId="{BC8EF091-042C-4F78-AA89-802EF6641649}" dt="2023-10-10T15:42:14.098" v="68" actId="2696"/>
        <pc:sldMkLst>
          <pc:docMk/>
          <pc:sldMk cId="2682647819" sldId="329"/>
        </pc:sldMkLst>
      </pc:sldChg>
      <pc:sldChg chg="add del">
        <pc:chgData name="Rebecca Pluguez" userId="4a43c077-53b0-4d01-8595-817922a56128" providerId="ADAL" clId="{BC8EF091-042C-4F78-AA89-802EF6641649}" dt="2023-10-10T15:38:35.249" v="67" actId="2696"/>
        <pc:sldMkLst>
          <pc:docMk/>
          <pc:sldMk cId="516689700" sldId="334"/>
        </pc:sldMkLst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D1ADB-46EA-494E-B060-7483D0F89C3D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97AE44-69D9-42A4-BE26-F908F2A6D7A3}">
      <dgm:prSet/>
      <dgm:spPr>
        <a:solidFill>
          <a:schemeClr val="tx1"/>
        </a:solidFill>
      </dgm:spPr>
      <dgm:t>
        <a:bodyPr/>
        <a:lstStyle/>
        <a:p>
          <a:r>
            <a:rPr lang="en-US"/>
            <a:t>What is a public record?</a:t>
          </a:r>
        </a:p>
      </dgm:t>
    </dgm:pt>
    <dgm:pt modelId="{1B62141F-3001-40EF-86BF-3A158E9DE9E4}" type="parTrans" cxnId="{A081E522-0A5D-45D7-A45A-219D869CAF04}">
      <dgm:prSet/>
      <dgm:spPr/>
      <dgm:t>
        <a:bodyPr/>
        <a:lstStyle/>
        <a:p>
          <a:endParaRPr lang="en-US"/>
        </a:p>
      </dgm:t>
    </dgm:pt>
    <dgm:pt modelId="{CB648EA0-F52F-4434-AAA1-5AB37F63AE7A}" type="sibTrans" cxnId="{A081E522-0A5D-45D7-A45A-219D869CAF04}">
      <dgm:prSet/>
      <dgm:spPr/>
      <dgm:t>
        <a:bodyPr/>
        <a:lstStyle/>
        <a:p>
          <a:endParaRPr lang="en-US"/>
        </a:p>
      </dgm:t>
    </dgm:pt>
    <dgm:pt modelId="{9194895F-D9FC-46EA-A8A9-5C74687D9CF9}">
      <dgm:prSet/>
      <dgm:spPr>
        <a:solidFill>
          <a:schemeClr val="tx1"/>
        </a:solidFill>
      </dgm:spPr>
      <dgm:t>
        <a:bodyPr/>
        <a:lstStyle/>
        <a:p>
          <a:r>
            <a:rPr lang="en-US" dirty="0"/>
            <a:t>What public records are not subject to public disclosure?</a:t>
          </a:r>
        </a:p>
      </dgm:t>
    </dgm:pt>
    <dgm:pt modelId="{D1D38791-CB08-4FBB-B4D8-75872C354DA2}" type="parTrans" cxnId="{9A16D3A6-EBB8-45EF-9836-CEB738377A2D}">
      <dgm:prSet/>
      <dgm:spPr/>
      <dgm:t>
        <a:bodyPr/>
        <a:lstStyle/>
        <a:p>
          <a:endParaRPr lang="en-US"/>
        </a:p>
      </dgm:t>
    </dgm:pt>
    <dgm:pt modelId="{4FBF3676-B1A9-4C05-B77B-74AA3C233E97}" type="sibTrans" cxnId="{9A16D3A6-EBB8-45EF-9836-CEB738377A2D}">
      <dgm:prSet/>
      <dgm:spPr/>
      <dgm:t>
        <a:bodyPr/>
        <a:lstStyle/>
        <a:p>
          <a:endParaRPr lang="en-US"/>
        </a:p>
      </dgm:t>
    </dgm:pt>
    <dgm:pt modelId="{8A792305-6410-488E-82AC-267E42C1C189}">
      <dgm:prSet/>
      <dgm:spPr>
        <a:solidFill>
          <a:schemeClr val="tx1"/>
        </a:solidFill>
      </dgm:spPr>
      <dgm:t>
        <a:bodyPr/>
        <a:lstStyle/>
        <a:p>
          <a:r>
            <a:rPr lang="en-US"/>
            <a:t>Exemptions</a:t>
          </a:r>
        </a:p>
      </dgm:t>
    </dgm:pt>
    <dgm:pt modelId="{63B6E0CD-A749-4375-BD14-A8C404F74524}" type="parTrans" cxnId="{309699F4-AE23-4BA6-9DDF-016FFBDF2F18}">
      <dgm:prSet/>
      <dgm:spPr/>
      <dgm:t>
        <a:bodyPr/>
        <a:lstStyle/>
        <a:p>
          <a:endParaRPr lang="en-US"/>
        </a:p>
      </dgm:t>
    </dgm:pt>
    <dgm:pt modelId="{6063AA9D-D2BA-45A7-9CBB-7BC5B7B84734}" type="sibTrans" cxnId="{309699F4-AE23-4BA6-9DDF-016FFBDF2F18}">
      <dgm:prSet/>
      <dgm:spPr/>
      <dgm:t>
        <a:bodyPr/>
        <a:lstStyle/>
        <a:p>
          <a:endParaRPr lang="en-US"/>
        </a:p>
      </dgm:t>
    </dgm:pt>
    <dgm:pt modelId="{CAC02C8D-8E6D-4FA7-A48F-E61EF31250A5}">
      <dgm:prSet/>
      <dgm:spPr>
        <a:solidFill>
          <a:schemeClr val="tx1"/>
        </a:solidFill>
      </dgm:spPr>
      <dgm:t>
        <a:bodyPr/>
        <a:lstStyle/>
        <a:p>
          <a:r>
            <a:rPr lang="en-US"/>
            <a:t>Handling public records requests</a:t>
          </a:r>
        </a:p>
      </dgm:t>
    </dgm:pt>
    <dgm:pt modelId="{19ABD6C9-F1E2-4B0D-8D04-44116D6727E7}" type="parTrans" cxnId="{73773471-6DDA-49AA-B6FB-2618509392B1}">
      <dgm:prSet/>
      <dgm:spPr/>
      <dgm:t>
        <a:bodyPr/>
        <a:lstStyle/>
        <a:p>
          <a:endParaRPr lang="en-US"/>
        </a:p>
      </dgm:t>
    </dgm:pt>
    <dgm:pt modelId="{B6227651-6323-4974-A698-81D5142EDA29}" type="sibTrans" cxnId="{73773471-6DDA-49AA-B6FB-2618509392B1}">
      <dgm:prSet/>
      <dgm:spPr/>
      <dgm:t>
        <a:bodyPr/>
        <a:lstStyle/>
        <a:p>
          <a:endParaRPr lang="en-US"/>
        </a:p>
      </dgm:t>
    </dgm:pt>
    <dgm:pt modelId="{7DE24C38-6E31-4AF6-A620-BC00B2052D8F}">
      <dgm:prSet/>
      <dgm:spPr>
        <a:solidFill>
          <a:schemeClr val="tx1"/>
        </a:solidFill>
      </dgm:spPr>
      <dgm:t>
        <a:bodyPr/>
        <a:lstStyle/>
        <a:p>
          <a:r>
            <a:rPr lang="en-US"/>
            <a:t>Records Retention</a:t>
          </a:r>
        </a:p>
      </dgm:t>
    </dgm:pt>
    <dgm:pt modelId="{DBD617AE-50DF-41A2-A87C-E14E8A476B53}" type="parTrans" cxnId="{2797F36A-6E22-47FA-A100-78A6EA02DD71}">
      <dgm:prSet/>
      <dgm:spPr/>
      <dgm:t>
        <a:bodyPr/>
        <a:lstStyle/>
        <a:p>
          <a:endParaRPr lang="en-US"/>
        </a:p>
      </dgm:t>
    </dgm:pt>
    <dgm:pt modelId="{BC1C8B27-9781-40BA-925C-60B45FDCB406}" type="sibTrans" cxnId="{2797F36A-6E22-47FA-A100-78A6EA02DD71}">
      <dgm:prSet/>
      <dgm:spPr/>
      <dgm:t>
        <a:bodyPr/>
        <a:lstStyle/>
        <a:p>
          <a:endParaRPr lang="en-US"/>
        </a:p>
      </dgm:t>
    </dgm:pt>
    <dgm:pt modelId="{DC6315D6-9855-4EB4-A28D-AD73390EA227}">
      <dgm:prSet/>
      <dgm:spPr>
        <a:solidFill>
          <a:schemeClr val="tx1"/>
        </a:solidFill>
      </dgm:spPr>
      <dgm:t>
        <a:bodyPr/>
        <a:lstStyle/>
        <a:p>
          <a:r>
            <a:rPr lang="en-US"/>
            <a:t>Penalties</a:t>
          </a:r>
        </a:p>
      </dgm:t>
    </dgm:pt>
    <dgm:pt modelId="{8BC782EE-81CA-4D47-B66E-277F6DDFBA9B}" type="parTrans" cxnId="{9AF48460-1487-44E0-95DF-1D492F4F42E9}">
      <dgm:prSet/>
      <dgm:spPr/>
      <dgm:t>
        <a:bodyPr/>
        <a:lstStyle/>
        <a:p>
          <a:endParaRPr lang="en-US"/>
        </a:p>
      </dgm:t>
    </dgm:pt>
    <dgm:pt modelId="{973E1654-DAA6-496D-8C6C-71AA7948C6A4}" type="sibTrans" cxnId="{9AF48460-1487-44E0-95DF-1D492F4F42E9}">
      <dgm:prSet/>
      <dgm:spPr/>
      <dgm:t>
        <a:bodyPr/>
        <a:lstStyle/>
        <a:p>
          <a:endParaRPr lang="en-US"/>
        </a:p>
      </dgm:t>
    </dgm:pt>
    <dgm:pt modelId="{0788BED0-1981-440E-9E80-A842C82331E4}" type="pres">
      <dgm:prSet presAssocID="{775D1ADB-46EA-494E-B060-7483D0F89C3D}" presName="diagram" presStyleCnt="0">
        <dgm:presLayoutVars>
          <dgm:dir/>
          <dgm:resizeHandles val="exact"/>
        </dgm:presLayoutVars>
      </dgm:prSet>
      <dgm:spPr/>
    </dgm:pt>
    <dgm:pt modelId="{98F99D27-DFA4-4C08-BA62-530DC95DF592}" type="pres">
      <dgm:prSet presAssocID="{5D97AE44-69D9-42A4-BE26-F908F2A6D7A3}" presName="node" presStyleLbl="node1" presStyleIdx="0" presStyleCnt="5">
        <dgm:presLayoutVars>
          <dgm:bulletEnabled val="1"/>
        </dgm:presLayoutVars>
      </dgm:prSet>
      <dgm:spPr/>
    </dgm:pt>
    <dgm:pt modelId="{4C72BF26-D134-4E54-9404-14988F2CE7F3}" type="pres">
      <dgm:prSet presAssocID="{CB648EA0-F52F-4434-AAA1-5AB37F63AE7A}" presName="sibTrans" presStyleCnt="0"/>
      <dgm:spPr/>
    </dgm:pt>
    <dgm:pt modelId="{0489CEB8-653F-4191-A008-86490A1AC223}" type="pres">
      <dgm:prSet presAssocID="{9194895F-D9FC-46EA-A8A9-5C74687D9CF9}" presName="node" presStyleLbl="node1" presStyleIdx="1" presStyleCnt="5">
        <dgm:presLayoutVars>
          <dgm:bulletEnabled val="1"/>
        </dgm:presLayoutVars>
      </dgm:prSet>
      <dgm:spPr/>
    </dgm:pt>
    <dgm:pt modelId="{EFD0C3CA-B837-4491-B0AD-519DC049E170}" type="pres">
      <dgm:prSet presAssocID="{4FBF3676-B1A9-4C05-B77B-74AA3C233E97}" presName="sibTrans" presStyleCnt="0"/>
      <dgm:spPr/>
    </dgm:pt>
    <dgm:pt modelId="{28233E3D-A4F1-4CAE-9D1B-2CB8FD43E99E}" type="pres">
      <dgm:prSet presAssocID="{CAC02C8D-8E6D-4FA7-A48F-E61EF31250A5}" presName="node" presStyleLbl="node1" presStyleIdx="2" presStyleCnt="5">
        <dgm:presLayoutVars>
          <dgm:bulletEnabled val="1"/>
        </dgm:presLayoutVars>
      </dgm:prSet>
      <dgm:spPr/>
    </dgm:pt>
    <dgm:pt modelId="{FEE8132F-D7DD-42C8-A8AD-436928F587EE}" type="pres">
      <dgm:prSet presAssocID="{B6227651-6323-4974-A698-81D5142EDA29}" presName="sibTrans" presStyleCnt="0"/>
      <dgm:spPr/>
    </dgm:pt>
    <dgm:pt modelId="{9737F0E6-9F0A-438D-8154-E45191662830}" type="pres">
      <dgm:prSet presAssocID="{7DE24C38-6E31-4AF6-A620-BC00B2052D8F}" presName="node" presStyleLbl="node1" presStyleIdx="3" presStyleCnt="5">
        <dgm:presLayoutVars>
          <dgm:bulletEnabled val="1"/>
        </dgm:presLayoutVars>
      </dgm:prSet>
      <dgm:spPr/>
    </dgm:pt>
    <dgm:pt modelId="{D687C4B9-A997-4EF6-870B-033A51E99CA4}" type="pres">
      <dgm:prSet presAssocID="{BC1C8B27-9781-40BA-925C-60B45FDCB406}" presName="sibTrans" presStyleCnt="0"/>
      <dgm:spPr/>
    </dgm:pt>
    <dgm:pt modelId="{EAACF497-3DF1-449D-A8F6-824F563B78AF}" type="pres">
      <dgm:prSet presAssocID="{DC6315D6-9855-4EB4-A28D-AD73390EA227}" presName="node" presStyleLbl="node1" presStyleIdx="4" presStyleCnt="5">
        <dgm:presLayoutVars>
          <dgm:bulletEnabled val="1"/>
        </dgm:presLayoutVars>
      </dgm:prSet>
      <dgm:spPr/>
    </dgm:pt>
  </dgm:ptLst>
  <dgm:cxnLst>
    <dgm:cxn modelId="{AA47290F-D0CD-4DAC-ACA4-1135338D20AB}" type="presOf" srcId="{9194895F-D9FC-46EA-A8A9-5C74687D9CF9}" destId="{0489CEB8-653F-4191-A008-86490A1AC223}" srcOrd="0" destOrd="0" presId="urn:microsoft.com/office/officeart/2005/8/layout/default"/>
    <dgm:cxn modelId="{A081E522-0A5D-45D7-A45A-219D869CAF04}" srcId="{775D1ADB-46EA-494E-B060-7483D0F89C3D}" destId="{5D97AE44-69D9-42A4-BE26-F908F2A6D7A3}" srcOrd="0" destOrd="0" parTransId="{1B62141F-3001-40EF-86BF-3A158E9DE9E4}" sibTransId="{CB648EA0-F52F-4434-AAA1-5AB37F63AE7A}"/>
    <dgm:cxn modelId="{9AF48460-1487-44E0-95DF-1D492F4F42E9}" srcId="{775D1ADB-46EA-494E-B060-7483D0F89C3D}" destId="{DC6315D6-9855-4EB4-A28D-AD73390EA227}" srcOrd="4" destOrd="0" parTransId="{8BC782EE-81CA-4D47-B66E-277F6DDFBA9B}" sibTransId="{973E1654-DAA6-496D-8C6C-71AA7948C6A4}"/>
    <dgm:cxn modelId="{095CEB43-B28F-4DE3-BD3C-2C32A7AA7CBF}" type="presOf" srcId="{5D97AE44-69D9-42A4-BE26-F908F2A6D7A3}" destId="{98F99D27-DFA4-4C08-BA62-530DC95DF592}" srcOrd="0" destOrd="0" presId="urn:microsoft.com/office/officeart/2005/8/layout/default"/>
    <dgm:cxn modelId="{2797F36A-6E22-47FA-A100-78A6EA02DD71}" srcId="{775D1ADB-46EA-494E-B060-7483D0F89C3D}" destId="{7DE24C38-6E31-4AF6-A620-BC00B2052D8F}" srcOrd="3" destOrd="0" parTransId="{DBD617AE-50DF-41A2-A87C-E14E8A476B53}" sibTransId="{BC1C8B27-9781-40BA-925C-60B45FDCB406}"/>
    <dgm:cxn modelId="{B597E36E-8095-4C0C-B466-91C7F5E17644}" type="presOf" srcId="{DC6315D6-9855-4EB4-A28D-AD73390EA227}" destId="{EAACF497-3DF1-449D-A8F6-824F563B78AF}" srcOrd="0" destOrd="0" presId="urn:microsoft.com/office/officeart/2005/8/layout/default"/>
    <dgm:cxn modelId="{73773471-6DDA-49AA-B6FB-2618509392B1}" srcId="{775D1ADB-46EA-494E-B060-7483D0F89C3D}" destId="{CAC02C8D-8E6D-4FA7-A48F-E61EF31250A5}" srcOrd="2" destOrd="0" parTransId="{19ABD6C9-F1E2-4B0D-8D04-44116D6727E7}" sibTransId="{B6227651-6323-4974-A698-81D5142EDA29}"/>
    <dgm:cxn modelId="{4643188E-F45E-49EC-A3C5-7084870756AF}" type="presOf" srcId="{CAC02C8D-8E6D-4FA7-A48F-E61EF31250A5}" destId="{28233E3D-A4F1-4CAE-9D1B-2CB8FD43E99E}" srcOrd="0" destOrd="0" presId="urn:microsoft.com/office/officeart/2005/8/layout/default"/>
    <dgm:cxn modelId="{D2C9B0A3-A2F7-4F58-9E73-A93B989B6410}" type="presOf" srcId="{7DE24C38-6E31-4AF6-A620-BC00B2052D8F}" destId="{9737F0E6-9F0A-438D-8154-E45191662830}" srcOrd="0" destOrd="0" presId="urn:microsoft.com/office/officeart/2005/8/layout/default"/>
    <dgm:cxn modelId="{9A16D3A6-EBB8-45EF-9836-CEB738377A2D}" srcId="{775D1ADB-46EA-494E-B060-7483D0F89C3D}" destId="{9194895F-D9FC-46EA-A8A9-5C74687D9CF9}" srcOrd="1" destOrd="0" parTransId="{D1D38791-CB08-4FBB-B4D8-75872C354DA2}" sibTransId="{4FBF3676-B1A9-4C05-B77B-74AA3C233E97}"/>
    <dgm:cxn modelId="{25E191B8-3E22-4FA3-A4F4-6EDDD1A385CE}" type="presOf" srcId="{775D1ADB-46EA-494E-B060-7483D0F89C3D}" destId="{0788BED0-1981-440E-9E80-A842C82331E4}" srcOrd="0" destOrd="0" presId="urn:microsoft.com/office/officeart/2005/8/layout/default"/>
    <dgm:cxn modelId="{08C2CEDA-8A09-43B2-82FF-F09562B6C9FB}" type="presOf" srcId="{8A792305-6410-488E-82AC-267E42C1C189}" destId="{0489CEB8-653F-4191-A008-86490A1AC223}" srcOrd="0" destOrd="1" presId="urn:microsoft.com/office/officeart/2005/8/layout/default"/>
    <dgm:cxn modelId="{309699F4-AE23-4BA6-9DDF-016FFBDF2F18}" srcId="{9194895F-D9FC-46EA-A8A9-5C74687D9CF9}" destId="{8A792305-6410-488E-82AC-267E42C1C189}" srcOrd="0" destOrd="0" parTransId="{63B6E0CD-A749-4375-BD14-A8C404F74524}" sibTransId="{6063AA9D-D2BA-45A7-9CBB-7BC5B7B84734}"/>
    <dgm:cxn modelId="{634B597D-31DD-41D3-88AA-79C8D5BCF5D4}" type="presParOf" srcId="{0788BED0-1981-440E-9E80-A842C82331E4}" destId="{98F99D27-DFA4-4C08-BA62-530DC95DF592}" srcOrd="0" destOrd="0" presId="urn:microsoft.com/office/officeart/2005/8/layout/default"/>
    <dgm:cxn modelId="{9440D0CC-41C2-4C20-BAE8-1137CD33B5D8}" type="presParOf" srcId="{0788BED0-1981-440E-9E80-A842C82331E4}" destId="{4C72BF26-D134-4E54-9404-14988F2CE7F3}" srcOrd="1" destOrd="0" presId="urn:microsoft.com/office/officeart/2005/8/layout/default"/>
    <dgm:cxn modelId="{EF2BB8D8-CE3D-400B-9B61-E9AB2E40110E}" type="presParOf" srcId="{0788BED0-1981-440E-9E80-A842C82331E4}" destId="{0489CEB8-653F-4191-A008-86490A1AC223}" srcOrd="2" destOrd="0" presId="urn:microsoft.com/office/officeart/2005/8/layout/default"/>
    <dgm:cxn modelId="{31E3A8A0-5187-4ECC-9096-ABF4A67315F9}" type="presParOf" srcId="{0788BED0-1981-440E-9E80-A842C82331E4}" destId="{EFD0C3CA-B837-4491-B0AD-519DC049E170}" srcOrd="3" destOrd="0" presId="urn:microsoft.com/office/officeart/2005/8/layout/default"/>
    <dgm:cxn modelId="{DC77D600-ADEB-4019-8BF1-BF9286D949B2}" type="presParOf" srcId="{0788BED0-1981-440E-9E80-A842C82331E4}" destId="{28233E3D-A4F1-4CAE-9D1B-2CB8FD43E99E}" srcOrd="4" destOrd="0" presId="urn:microsoft.com/office/officeart/2005/8/layout/default"/>
    <dgm:cxn modelId="{C095768D-BDCA-46B0-A37B-A259372E418A}" type="presParOf" srcId="{0788BED0-1981-440E-9E80-A842C82331E4}" destId="{FEE8132F-D7DD-42C8-A8AD-436928F587EE}" srcOrd="5" destOrd="0" presId="urn:microsoft.com/office/officeart/2005/8/layout/default"/>
    <dgm:cxn modelId="{E4B781A0-CC49-4B88-8539-816A857504A1}" type="presParOf" srcId="{0788BED0-1981-440E-9E80-A842C82331E4}" destId="{9737F0E6-9F0A-438D-8154-E45191662830}" srcOrd="6" destOrd="0" presId="urn:microsoft.com/office/officeart/2005/8/layout/default"/>
    <dgm:cxn modelId="{3D585CF5-44D7-4997-9095-C5046F1C0F86}" type="presParOf" srcId="{0788BED0-1981-440E-9E80-A842C82331E4}" destId="{D687C4B9-A997-4EF6-870B-033A51E99CA4}" srcOrd="7" destOrd="0" presId="urn:microsoft.com/office/officeart/2005/8/layout/default"/>
    <dgm:cxn modelId="{EEBFBF1B-66DB-40D7-84F8-AEA454653BC3}" type="presParOf" srcId="{0788BED0-1981-440E-9E80-A842C82331E4}" destId="{EAACF497-3DF1-449D-A8F6-824F563B78A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225F5F-4F6C-4274-95A5-EF01AEE544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AB7EED-0577-420B-83C4-277527C76BE8}">
      <dgm:prSet/>
      <dgm:spPr>
        <a:solidFill>
          <a:schemeClr val="tx1"/>
        </a:solidFill>
      </dgm:spPr>
      <dgm:t>
        <a:bodyPr/>
        <a:lstStyle/>
        <a:p>
          <a:r>
            <a:rPr lang="en-US"/>
            <a:t>Personal Notes</a:t>
          </a:r>
        </a:p>
      </dgm:t>
    </dgm:pt>
    <dgm:pt modelId="{FC7744B8-2196-42B4-B7E4-BCE01769972D}" type="parTrans" cxnId="{6663CD30-0B5D-49E5-941C-949916E0D318}">
      <dgm:prSet/>
      <dgm:spPr/>
      <dgm:t>
        <a:bodyPr/>
        <a:lstStyle/>
        <a:p>
          <a:endParaRPr lang="en-US"/>
        </a:p>
      </dgm:t>
    </dgm:pt>
    <dgm:pt modelId="{BDCD5CB2-029B-4AD6-BE4B-7FEDF22E73B8}" type="sibTrans" cxnId="{6663CD30-0B5D-49E5-941C-949916E0D318}">
      <dgm:prSet/>
      <dgm:spPr/>
      <dgm:t>
        <a:bodyPr/>
        <a:lstStyle/>
        <a:p>
          <a:endParaRPr lang="en-US"/>
        </a:p>
      </dgm:t>
    </dgm:pt>
    <dgm:pt modelId="{1CE97CFA-F7DA-4C5C-8412-8CD75C0C03E1}">
      <dgm:prSet/>
      <dgm:spPr/>
      <dgm:t>
        <a:bodyPr/>
        <a:lstStyle/>
        <a:p>
          <a:r>
            <a:rPr lang="en-US" dirty="0"/>
            <a:t>Notes designed for personal use (to jog memory) &amp; </a:t>
          </a:r>
          <a:r>
            <a:rPr lang="en-US" b="1" u="sng" dirty="0"/>
            <a:t>not</a:t>
          </a:r>
          <a:r>
            <a:rPr lang="en-US" dirty="0"/>
            <a:t> shared (i.e., kept personal)</a:t>
          </a:r>
        </a:p>
      </dgm:t>
    </dgm:pt>
    <dgm:pt modelId="{EF0793BC-1912-403F-8271-0C2992221109}" type="parTrans" cxnId="{378CD1D5-C2F7-434B-9C56-E13026DFD6B5}">
      <dgm:prSet/>
      <dgm:spPr/>
      <dgm:t>
        <a:bodyPr/>
        <a:lstStyle/>
        <a:p>
          <a:endParaRPr lang="en-US"/>
        </a:p>
      </dgm:t>
    </dgm:pt>
    <dgm:pt modelId="{7595ED90-D178-443F-92A9-704232169AE5}" type="sibTrans" cxnId="{378CD1D5-C2F7-434B-9C56-E13026DFD6B5}">
      <dgm:prSet/>
      <dgm:spPr/>
      <dgm:t>
        <a:bodyPr/>
        <a:lstStyle/>
        <a:p>
          <a:endParaRPr lang="en-US"/>
        </a:p>
      </dgm:t>
    </dgm:pt>
    <dgm:pt modelId="{3A058330-D6D3-47B2-8098-2B4220392DA1}">
      <dgm:prSet/>
      <dgm:spPr>
        <a:solidFill>
          <a:schemeClr val="tx1"/>
        </a:solidFill>
      </dgm:spPr>
      <dgm:t>
        <a:bodyPr/>
        <a:lstStyle/>
        <a:p>
          <a:r>
            <a:rPr lang="en-US" dirty="0"/>
            <a:t>Personal records/items</a:t>
          </a:r>
        </a:p>
      </dgm:t>
    </dgm:pt>
    <dgm:pt modelId="{C5E2AF3B-8243-4241-BDDB-C1BF4002AC02}" type="parTrans" cxnId="{C8280EBF-C2BA-4877-9A84-2A5006997410}">
      <dgm:prSet/>
      <dgm:spPr/>
      <dgm:t>
        <a:bodyPr/>
        <a:lstStyle/>
        <a:p>
          <a:endParaRPr lang="en-US"/>
        </a:p>
      </dgm:t>
    </dgm:pt>
    <dgm:pt modelId="{E36A5542-D266-4421-BA2E-920831A5025C}" type="sibTrans" cxnId="{C8280EBF-C2BA-4877-9A84-2A5006997410}">
      <dgm:prSet/>
      <dgm:spPr/>
      <dgm:t>
        <a:bodyPr/>
        <a:lstStyle/>
        <a:p>
          <a:endParaRPr lang="en-US"/>
        </a:p>
      </dgm:t>
    </dgm:pt>
    <dgm:pt modelId="{27E9F5BB-1808-4CEA-8897-8B60069C2D17}">
      <dgm:prSet/>
      <dgm:spPr/>
      <dgm:t>
        <a:bodyPr/>
        <a:lstStyle/>
        <a:p>
          <a:r>
            <a:rPr lang="en-US"/>
            <a:t>Personal items you have or receive at work (ex., email from Mom sent to work address, emails with friends regarding where to have lunch)</a:t>
          </a:r>
        </a:p>
      </dgm:t>
    </dgm:pt>
    <dgm:pt modelId="{1FA2C1D4-BB16-4C49-BD8A-B9249726BD9A}" type="parTrans" cxnId="{F3832AB7-F31E-40F5-A789-27D1EF9B1EBC}">
      <dgm:prSet/>
      <dgm:spPr/>
      <dgm:t>
        <a:bodyPr/>
        <a:lstStyle/>
        <a:p>
          <a:endParaRPr lang="en-US"/>
        </a:p>
      </dgm:t>
    </dgm:pt>
    <dgm:pt modelId="{B9F6C4B1-D9D9-493F-9FA5-6EC549CCDBB0}" type="sibTrans" cxnId="{F3832AB7-F31E-40F5-A789-27D1EF9B1EBC}">
      <dgm:prSet/>
      <dgm:spPr/>
      <dgm:t>
        <a:bodyPr/>
        <a:lstStyle/>
        <a:p>
          <a:endParaRPr lang="en-US"/>
        </a:p>
      </dgm:t>
    </dgm:pt>
    <dgm:pt modelId="{F833B2C6-FEDF-41B1-93F0-66185501C32F}">
      <dgm:prSet/>
      <dgm:spPr/>
      <dgm:t>
        <a:bodyPr/>
        <a:lstStyle/>
        <a:p>
          <a:r>
            <a:rPr lang="en-US"/>
            <a:t>Note: policy on use of univ. equip.</a:t>
          </a:r>
        </a:p>
      </dgm:t>
    </dgm:pt>
    <dgm:pt modelId="{A5B9F03A-D86E-424E-B20F-243071F94405}" type="parTrans" cxnId="{A27DDB23-2840-460E-B558-526C9BA1D8CB}">
      <dgm:prSet/>
      <dgm:spPr/>
      <dgm:t>
        <a:bodyPr/>
        <a:lstStyle/>
        <a:p>
          <a:endParaRPr lang="en-US"/>
        </a:p>
      </dgm:t>
    </dgm:pt>
    <dgm:pt modelId="{DB8E90A6-9201-4345-B487-A03810B2598D}" type="sibTrans" cxnId="{A27DDB23-2840-460E-B558-526C9BA1D8CB}">
      <dgm:prSet/>
      <dgm:spPr/>
      <dgm:t>
        <a:bodyPr/>
        <a:lstStyle/>
        <a:p>
          <a:endParaRPr lang="en-US"/>
        </a:p>
      </dgm:t>
    </dgm:pt>
    <dgm:pt modelId="{DF07B049-72BD-4595-8645-EB615CC0EF76}" type="pres">
      <dgm:prSet presAssocID="{82225F5F-4F6C-4274-95A5-EF01AEE544D5}" presName="linear" presStyleCnt="0">
        <dgm:presLayoutVars>
          <dgm:animLvl val="lvl"/>
          <dgm:resizeHandles val="exact"/>
        </dgm:presLayoutVars>
      </dgm:prSet>
      <dgm:spPr/>
    </dgm:pt>
    <dgm:pt modelId="{264E77F6-407E-4A83-B8A1-CBAA5C7B8C0B}" type="pres">
      <dgm:prSet presAssocID="{49AB7EED-0577-420B-83C4-277527C76BE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13090-6FDD-4A64-8CD7-33387871B1A6}" type="pres">
      <dgm:prSet presAssocID="{49AB7EED-0577-420B-83C4-277527C76BE8}" presName="childText" presStyleLbl="revTx" presStyleIdx="0" presStyleCnt="2">
        <dgm:presLayoutVars>
          <dgm:bulletEnabled val="1"/>
        </dgm:presLayoutVars>
      </dgm:prSet>
      <dgm:spPr/>
    </dgm:pt>
    <dgm:pt modelId="{B24523EA-5617-4CB9-A949-5BAD47E533EF}" type="pres">
      <dgm:prSet presAssocID="{3A058330-D6D3-47B2-8098-2B4220392DA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ED853D3-492D-43F6-9441-558D36824374}" type="pres">
      <dgm:prSet presAssocID="{3A058330-D6D3-47B2-8098-2B4220392DA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8B2F91E-9CA1-43D1-B4C4-2DF8B682B218}" type="presOf" srcId="{1CE97CFA-F7DA-4C5C-8412-8CD75C0C03E1}" destId="{A7E13090-6FDD-4A64-8CD7-33387871B1A6}" srcOrd="0" destOrd="0" presId="urn:microsoft.com/office/officeart/2005/8/layout/vList2"/>
    <dgm:cxn modelId="{A27DDB23-2840-460E-B558-526C9BA1D8CB}" srcId="{3A058330-D6D3-47B2-8098-2B4220392DA1}" destId="{F833B2C6-FEDF-41B1-93F0-66185501C32F}" srcOrd="1" destOrd="0" parTransId="{A5B9F03A-D86E-424E-B20F-243071F94405}" sibTransId="{DB8E90A6-9201-4345-B487-A03810B2598D}"/>
    <dgm:cxn modelId="{6663CD30-0B5D-49E5-941C-949916E0D318}" srcId="{82225F5F-4F6C-4274-95A5-EF01AEE544D5}" destId="{49AB7EED-0577-420B-83C4-277527C76BE8}" srcOrd="0" destOrd="0" parTransId="{FC7744B8-2196-42B4-B7E4-BCE01769972D}" sibTransId="{BDCD5CB2-029B-4AD6-BE4B-7FEDF22E73B8}"/>
    <dgm:cxn modelId="{8300945D-3921-43B5-A179-FA5E8FB6B86A}" type="presOf" srcId="{3A058330-D6D3-47B2-8098-2B4220392DA1}" destId="{B24523EA-5617-4CB9-A949-5BAD47E533EF}" srcOrd="0" destOrd="0" presId="urn:microsoft.com/office/officeart/2005/8/layout/vList2"/>
    <dgm:cxn modelId="{CD4BDF76-7956-46B8-B59B-196D49BB6BCA}" type="presOf" srcId="{27E9F5BB-1808-4CEA-8897-8B60069C2D17}" destId="{0ED853D3-492D-43F6-9441-558D36824374}" srcOrd="0" destOrd="0" presId="urn:microsoft.com/office/officeart/2005/8/layout/vList2"/>
    <dgm:cxn modelId="{2217C795-37D9-4006-BB7F-024067E7F5E5}" type="presOf" srcId="{82225F5F-4F6C-4274-95A5-EF01AEE544D5}" destId="{DF07B049-72BD-4595-8645-EB615CC0EF76}" srcOrd="0" destOrd="0" presId="urn:microsoft.com/office/officeart/2005/8/layout/vList2"/>
    <dgm:cxn modelId="{BE8190AD-561C-448A-A216-F782065616F3}" type="presOf" srcId="{F833B2C6-FEDF-41B1-93F0-66185501C32F}" destId="{0ED853D3-492D-43F6-9441-558D36824374}" srcOrd="0" destOrd="1" presId="urn:microsoft.com/office/officeart/2005/8/layout/vList2"/>
    <dgm:cxn modelId="{F3832AB7-F31E-40F5-A789-27D1EF9B1EBC}" srcId="{3A058330-D6D3-47B2-8098-2B4220392DA1}" destId="{27E9F5BB-1808-4CEA-8897-8B60069C2D17}" srcOrd="0" destOrd="0" parTransId="{1FA2C1D4-BB16-4C49-BD8A-B9249726BD9A}" sibTransId="{B9F6C4B1-D9D9-493F-9FA5-6EC549CCDBB0}"/>
    <dgm:cxn modelId="{C8280EBF-C2BA-4877-9A84-2A5006997410}" srcId="{82225F5F-4F6C-4274-95A5-EF01AEE544D5}" destId="{3A058330-D6D3-47B2-8098-2B4220392DA1}" srcOrd="1" destOrd="0" parTransId="{C5E2AF3B-8243-4241-BDDB-C1BF4002AC02}" sibTransId="{E36A5542-D266-4421-BA2E-920831A5025C}"/>
    <dgm:cxn modelId="{378CD1D5-C2F7-434B-9C56-E13026DFD6B5}" srcId="{49AB7EED-0577-420B-83C4-277527C76BE8}" destId="{1CE97CFA-F7DA-4C5C-8412-8CD75C0C03E1}" srcOrd="0" destOrd="0" parTransId="{EF0793BC-1912-403F-8271-0C2992221109}" sibTransId="{7595ED90-D178-443F-92A9-704232169AE5}"/>
    <dgm:cxn modelId="{CA5E41DF-1FA3-4559-ADA6-F30AB0431194}" type="presOf" srcId="{49AB7EED-0577-420B-83C4-277527C76BE8}" destId="{264E77F6-407E-4A83-B8A1-CBAA5C7B8C0B}" srcOrd="0" destOrd="0" presId="urn:microsoft.com/office/officeart/2005/8/layout/vList2"/>
    <dgm:cxn modelId="{24BDD55F-0296-4EE8-A238-4DD7F31B67BC}" type="presParOf" srcId="{DF07B049-72BD-4595-8645-EB615CC0EF76}" destId="{264E77F6-407E-4A83-B8A1-CBAA5C7B8C0B}" srcOrd="0" destOrd="0" presId="urn:microsoft.com/office/officeart/2005/8/layout/vList2"/>
    <dgm:cxn modelId="{48BA487C-521A-4389-9B10-C93197096F25}" type="presParOf" srcId="{DF07B049-72BD-4595-8645-EB615CC0EF76}" destId="{A7E13090-6FDD-4A64-8CD7-33387871B1A6}" srcOrd="1" destOrd="0" presId="urn:microsoft.com/office/officeart/2005/8/layout/vList2"/>
    <dgm:cxn modelId="{D6FFC8F7-8FBA-4C54-9A0D-1856D4B2F50C}" type="presParOf" srcId="{DF07B049-72BD-4595-8645-EB615CC0EF76}" destId="{B24523EA-5617-4CB9-A949-5BAD47E533EF}" srcOrd="2" destOrd="0" presId="urn:microsoft.com/office/officeart/2005/8/layout/vList2"/>
    <dgm:cxn modelId="{33EA6936-0E72-482E-A019-226C345E683E}" type="presParOf" srcId="{DF07B049-72BD-4595-8645-EB615CC0EF76}" destId="{0ED853D3-492D-43F6-9441-558D3682437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4EF1D9-53B9-430A-BBF4-AB916EF6427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444CED1-D0E9-4963-88B1-D37D929422CB}">
      <dgm:prSet/>
      <dgm:spPr/>
      <dgm:t>
        <a:bodyPr/>
        <a:lstStyle/>
        <a:p>
          <a:r>
            <a:rPr lang="en-US"/>
            <a:t>A public records request can be made </a:t>
          </a:r>
        </a:p>
      </dgm:t>
    </dgm:pt>
    <dgm:pt modelId="{A9863F49-6A9C-45E1-BD65-AFC41580F109}" type="parTrans" cxnId="{62DC79F1-26D4-492F-9CDD-674A4E9C17E7}">
      <dgm:prSet/>
      <dgm:spPr/>
      <dgm:t>
        <a:bodyPr/>
        <a:lstStyle/>
        <a:p>
          <a:endParaRPr lang="en-US"/>
        </a:p>
      </dgm:t>
    </dgm:pt>
    <dgm:pt modelId="{F36F0FFF-2C11-42DC-B011-8191A913235F}" type="sibTrans" cxnId="{62DC79F1-26D4-492F-9CDD-674A4E9C17E7}">
      <dgm:prSet/>
      <dgm:spPr/>
      <dgm:t>
        <a:bodyPr/>
        <a:lstStyle/>
        <a:p>
          <a:endParaRPr lang="en-US"/>
        </a:p>
      </dgm:t>
    </dgm:pt>
    <dgm:pt modelId="{341D9CF5-2A01-433C-A02E-669A6F4CC7F8}">
      <dgm:prSet/>
      <dgm:spPr/>
      <dgm:t>
        <a:bodyPr/>
        <a:lstStyle/>
        <a:p>
          <a:r>
            <a:rPr lang="en-US"/>
            <a:t>Verbally</a:t>
          </a:r>
        </a:p>
      </dgm:t>
    </dgm:pt>
    <dgm:pt modelId="{C8E29EDF-3C14-4599-9D4D-C879B2C0F042}" type="parTrans" cxnId="{8BFB2051-BA94-4705-B2AE-FF07109F5853}">
      <dgm:prSet/>
      <dgm:spPr/>
      <dgm:t>
        <a:bodyPr/>
        <a:lstStyle/>
        <a:p>
          <a:endParaRPr lang="en-US"/>
        </a:p>
      </dgm:t>
    </dgm:pt>
    <dgm:pt modelId="{A3F0DF36-C3A2-4282-83D1-EE7AFB0E046E}" type="sibTrans" cxnId="{8BFB2051-BA94-4705-B2AE-FF07109F5853}">
      <dgm:prSet/>
      <dgm:spPr/>
      <dgm:t>
        <a:bodyPr/>
        <a:lstStyle/>
        <a:p>
          <a:endParaRPr lang="en-US"/>
        </a:p>
      </dgm:t>
    </dgm:pt>
    <dgm:pt modelId="{8F3D1DF4-DBD5-461D-BC0C-BBDCE23D9A02}">
      <dgm:prSet/>
      <dgm:spPr/>
      <dgm:t>
        <a:bodyPr/>
        <a:lstStyle/>
        <a:p>
          <a:r>
            <a:rPr lang="en-US"/>
            <a:t>By email or other writing</a:t>
          </a:r>
        </a:p>
      </dgm:t>
    </dgm:pt>
    <dgm:pt modelId="{BBBD4D7F-0587-4138-A40A-E7C507E157F5}" type="parTrans" cxnId="{661DDB69-5321-4E32-9D14-5F780DE3D05F}">
      <dgm:prSet/>
      <dgm:spPr/>
      <dgm:t>
        <a:bodyPr/>
        <a:lstStyle/>
        <a:p>
          <a:endParaRPr lang="en-US"/>
        </a:p>
      </dgm:t>
    </dgm:pt>
    <dgm:pt modelId="{B312C349-36AA-4B28-BBBF-6832A07C5D00}" type="sibTrans" cxnId="{661DDB69-5321-4E32-9D14-5F780DE3D05F}">
      <dgm:prSet/>
      <dgm:spPr/>
      <dgm:t>
        <a:bodyPr/>
        <a:lstStyle/>
        <a:p>
          <a:endParaRPr lang="en-US"/>
        </a:p>
      </dgm:t>
    </dgm:pt>
    <dgm:pt modelId="{68E520FC-F6D7-45F5-9F0A-7D4456722372}">
      <dgm:prSet/>
      <dgm:spPr/>
      <dgm:t>
        <a:bodyPr/>
        <a:lstStyle/>
        <a:p>
          <a:r>
            <a:rPr lang="en-US"/>
            <a:t>If a person requests a public records in an electronic form, we must give it to the requester in that medium if that is how it is routinely maintained</a:t>
          </a:r>
        </a:p>
      </dgm:t>
    </dgm:pt>
    <dgm:pt modelId="{29B98E78-CA18-4F12-BD55-C2D5E7702732}" type="parTrans" cxnId="{98CA4E56-934C-4A9F-9AAF-F5B07C736E5A}">
      <dgm:prSet/>
      <dgm:spPr/>
      <dgm:t>
        <a:bodyPr/>
        <a:lstStyle/>
        <a:p>
          <a:endParaRPr lang="en-US"/>
        </a:p>
      </dgm:t>
    </dgm:pt>
    <dgm:pt modelId="{F7F7F062-B06E-48DD-8B7D-BF06C47D9E4F}" type="sibTrans" cxnId="{98CA4E56-934C-4A9F-9AAF-F5B07C736E5A}">
      <dgm:prSet/>
      <dgm:spPr/>
      <dgm:t>
        <a:bodyPr/>
        <a:lstStyle/>
        <a:p>
          <a:endParaRPr lang="en-US"/>
        </a:p>
      </dgm:t>
    </dgm:pt>
    <dgm:pt modelId="{683C06EE-236B-4ADA-8C7B-45071432AA2A}">
      <dgm:prSet/>
      <dgm:spPr/>
      <dgm:t>
        <a:bodyPr/>
        <a:lstStyle/>
        <a:p>
          <a:r>
            <a:rPr lang="en-US"/>
            <a:t>Note:  not required to alter</a:t>
          </a:r>
        </a:p>
      </dgm:t>
    </dgm:pt>
    <dgm:pt modelId="{34873049-1312-47B3-AE19-4E1465B3537D}" type="parTrans" cxnId="{58B0F3A0-EBDC-4806-B639-01E19221B2CF}">
      <dgm:prSet/>
      <dgm:spPr/>
      <dgm:t>
        <a:bodyPr/>
        <a:lstStyle/>
        <a:p>
          <a:endParaRPr lang="en-US"/>
        </a:p>
      </dgm:t>
    </dgm:pt>
    <dgm:pt modelId="{E732102E-7BAF-42C8-B767-4E14CE46D226}" type="sibTrans" cxnId="{58B0F3A0-EBDC-4806-B639-01E19221B2CF}">
      <dgm:prSet/>
      <dgm:spPr/>
      <dgm:t>
        <a:bodyPr/>
        <a:lstStyle/>
        <a:p>
          <a:endParaRPr lang="en-US"/>
        </a:p>
      </dgm:t>
    </dgm:pt>
    <dgm:pt modelId="{8E6CD9DA-36E0-4CB4-A42E-D90170FBF9E0}" type="pres">
      <dgm:prSet presAssocID="{3D4EF1D9-53B9-430A-BBF4-AB916EF64271}" presName="root" presStyleCnt="0">
        <dgm:presLayoutVars>
          <dgm:dir/>
          <dgm:resizeHandles val="exact"/>
        </dgm:presLayoutVars>
      </dgm:prSet>
      <dgm:spPr/>
    </dgm:pt>
    <dgm:pt modelId="{61F34597-75A4-4D2E-9C21-3C22A9DE1067}" type="pres">
      <dgm:prSet presAssocID="{5444CED1-D0E9-4963-88B1-D37D929422CB}" presName="compNode" presStyleCnt="0"/>
      <dgm:spPr/>
    </dgm:pt>
    <dgm:pt modelId="{856B84E4-C6F8-446F-9AED-FEFAE8435B06}" type="pres">
      <dgm:prSet presAssocID="{5444CED1-D0E9-4963-88B1-D37D929422CB}" presName="bgRect" presStyleLbl="bgShp" presStyleIdx="0" presStyleCnt="2"/>
      <dgm:spPr/>
    </dgm:pt>
    <dgm:pt modelId="{AA660E69-9B21-4DE6-812C-789F41C8ECF4}" type="pres">
      <dgm:prSet presAssocID="{5444CED1-D0E9-4963-88B1-D37D929422C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D376E718-03D3-47BC-8C03-6AF4A8A927D5}" type="pres">
      <dgm:prSet presAssocID="{5444CED1-D0E9-4963-88B1-D37D929422CB}" presName="spaceRect" presStyleCnt="0"/>
      <dgm:spPr/>
    </dgm:pt>
    <dgm:pt modelId="{5FA6FBEE-C776-409E-9651-8D954F15CCAE}" type="pres">
      <dgm:prSet presAssocID="{5444CED1-D0E9-4963-88B1-D37D929422CB}" presName="parTx" presStyleLbl="revTx" presStyleIdx="0" presStyleCnt="4">
        <dgm:presLayoutVars>
          <dgm:chMax val="0"/>
          <dgm:chPref val="0"/>
        </dgm:presLayoutVars>
      </dgm:prSet>
      <dgm:spPr/>
    </dgm:pt>
    <dgm:pt modelId="{82AC3F33-7938-4862-B707-96152D28632C}" type="pres">
      <dgm:prSet presAssocID="{5444CED1-D0E9-4963-88B1-D37D929422CB}" presName="desTx" presStyleLbl="revTx" presStyleIdx="1" presStyleCnt="4">
        <dgm:presLayoutVars/>
      </dgm:prSet>
      <dgm:spPr/>
    </dgm:pt>
    <dgm:pt modelId="{B3462686-B92A-41FB-8D92-A9BD1F43343E}" type="pres">
      <dgm:prSet presAssocID="{F36F0FFF-2C11-42DC-B011-8191A913235F}" presName="sibTrans" presStyleCnt="0"/>
      <dgm:spPr/>
    </dgm:pt>
    <dgm:pt modelId="{4D27EA06-FF4F-4996-ABCB-BC5A9BD37973}" type="pres">
      <dgm:prSet presAssocID="{68E520FC-F6D7-45F5-9F0A-7D4456722372}" presName="compNode" presStyleCnt="0"/>
      <dgm:spPr/>
    </dgm:pt>
    <dgm:pt modelId="{FBB1B16E-BAC1-4650-9895-FC5027DBCE1F}" type="pres">
      <dgm:prSet presAssocID="{68E520FC-F6D7-45F5-9F0A-7D4456722372}" presName="bgRect" presStyleLbl="bgShp" presStyleIdx="1" presStyleCnt="2"/>
      <dgm:spPr/>
    </dgm:pt>
    <dgm:pt modelId="{60015730-9594-4A67-946F-265398069071}" type="pres">
      <dgm:prSet presAssocID="{68E520FC-F6D7-45F5-9F0A-7D445672237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463BB31-9A40-40AB-A95A-D8203461F125}" type="pres">
      <dgm:prSet presAssocID="{68E520FC-F6D7-45F5-9F0A-7D4456722372}" presName="spaceRect" presStyleCnt="0"/>
      <dgm:spPr/>
    </dgm:pt>
    <dgm:pt modelId="{97E93493-9A1C-4259-8088-5D4F373BCD38}" type="pres">
      <dgm:prSet presAssocID="{68E520FC-F6D7-45F5-9F0A-7D4456722372}" presName="parTx" presStyleLbl="revTx" presStyleIdx="2" presStyleCnt="4">
        <dgm:presLayoutVars>
          <dgm:chMax val="0"/>
          <dgm:chPref val="0"/>
        </dgm:presLayoutVars>
      </dgm:prSet>
      <dgm:spPr/>
    </dgm:pt>
    <dgm:pt modelId="{8E5F9FEB-711A-4F1F-99F6-2372692E64FD}" type="pres">
      <dgm:prSet presAssocID="{68E520FC-F6D7-45F5-9F0A-7D4456722372}" presName="desTx" presStyleLbl="revTx" presStyleIdx="3" presStyleCnt="4">
        <dgm:presLayoutVars/>
      </dgm:prSet>
      <dgm:spPr/>
    </dgm:pt>
  </dgm:ptLst>
  <dgm:cxnLst>
    <dgm:cxn modelId="{2DB1B920-A226-4E74-8639-A24D6F2FBF6F}" type="presOf" srcId="{683C06EE-236B-4ADA-8C7B-45071432AA2A}" destId="{8E5F9FEB-711A-4F1F-99F6-2372692E64FD}" srcOrd="0" destOrd="0" presId="urn:microsoft.com/office/officeart/2018/2/layout/IconVerticalSolidList"/>
    <dgm:cxn modelId="{661DDB69-5321-4E32-9D14-5F780DE3D05F}" srcId="{5444CED1-D0E9-4963-88B1-D37D929422CB}" destId="{8F3D1DF4-DBD5-461D-BC0C-BBDCE23D9A02}" srcOrd="1" destOrd="0" parTransId="{BBBD4D7F-0587-4138-A40A-E7C507E157F5}" sibTransId="{B312C349-36AA-4B28-BBBF-6832A07C5D00}"/>
    <dgm:cxn modelId="{12317F4E-30ED-4328-BD50-40FBED3C80E7}" type="presOf" srcId="{341D9CF5-2A01-433C-A02E-669A6F4CC7F8}" destId="{82AC3F33-7938-4862-B707-96152D28632C}" srcOrd="0" destOrd="0" presId="urn:microsoft.com/office/officeart/2018/2/layout/IconVerticalSolidList"/>
    <dgm:cxn modelId="{3F503670-415F-4774-A1CC-C4EB4B02E8E4}" type="presOf" srcId="{68E520FC-F6D7-45F5-9F0A-7D4456722372}" destId="{97E93493-9A1C-4259-8088-5D4F373BCD38}" srcOrd="0" destOrd="0" presId="urn:microsoft.com/office/officeart/2018/2/layout/IconVerticalSolidList"/>
    <dgm:cxn modelId="{8BFB2051-BA94-4705-B2AE-FF07109F5853}" srcId="{5444CED1-D0E9-4963-88B1-D37D929422CB}" destId="{341D9CF5-2A01-433C-A02E-669A6F4CC7F8}" srcOrd="0" destOrd="0" parTransId="{C8E29EDF-3C14-4599-9D4D-C879B2C0F042}" sibTransId="{A3F0DF36-C3A2-4282-83D1-EE7AFB0E046E}"/>
    <dgm:cxn modelId="{98CA4E56-934C-4A9F-9AAF-F5B07C736E5A}" srcId="{3D4EF1D9-53B9-430A-BBF4-AB916EF64271}" destId="{68E520FC-F6D7-45F5-9F0A-7D4456722372}" srcOrd="1" destOrd="0" parTransId="{29B98E78-CA18-4F12-BD55-C2D5E7702732}" sibTransId="{F7F7F062-B06E-48DD-8B7D-BF06C47D9E4F}"/>
    <dgm:cxn modelId="{58B0F3A0-EBDC-4806-B639-01E19221B2CF}" srcId="{68E520FC-F6D7-45F5-9F0A-7D4456722372}" destId="{683C06EE-236B-4ADA-8C7B-45071432AA2A}" srcOrd="0" destOrd="0" parTransId="{34873049-1312-47B3-AE19-4E1465B3537D}" sibTransId="{E732102E-7BAF-42C8-B767-4E14CE46D226}"/>
    <dgm:cxn modelId="{877585B7-B44B-4CC3-A8AF-2BA2A35961CA}" type="presOf" srcId="{8F3D1DF4-DBD5-461D-BC0C-BBDCE23D9A02}" destId="{82AC3F33-7938-4862-B707-96152D28632C}" srcOrd="0" destOrd="1" presId="urn:microsoft.com/office/officeart/2018/2/layout/IconVerticalSolidList"/>
    <dgm:cxn modelId="{FF9B5EB9-7063-4C19-8EAB-8C2CEC08A536}" type="presOf" srcId="{3D4EF1D9-53B9-430A-BBF4-AB916EF64271}" destId="{8E6CD9DA-36E0-4CB4-A42E-D90170FBF9E0}" srcOrd="0" destOrd="0" presId="urn:microsoft.com/office/officeart/2018/2/layout/IconVerticalSolidList"/>
    <dgm:cxn modelId="{62DC79F1-26D4-492F-9CDD-674A4E9C17E7}" srcId="{3D4EF1D9-53B9-430A-BBF4-AB916EF64271}" destId="{5444CED1-D0E9-4963-88B1-D37D929422CB}" srcOrd="0" destOrd="0" parTransId="{A9863F49-6A9C-45E1-BD65-AFC41580F109}" sibTransId="{F36F0FFF-2C11-42DC-B011-8191A913235F}"/>
    <dgm:cxn modelId="{58F7AAF7-8320-49B0-832A-7D1185D7266A}" type="presOf" srcId="{5444CED1-D0E9-4963-88B1-D37D929422CB}" destId="{5FA6FBEE-C776-409E-9651-8D954F15CCAE}" srcOrd="0" destOrd="0" presId="urn:microsoft.com/office/officeart/2018/2/layout/IconVerticalSolidList"/>
    <dgm:cxn modelId="{3760D394-836D-4BAD-A119-40D4ABE92C78}" type="presParOf" srcId="{8E6CD9DA-36E0-4CB4-A42E-D90170FBF9E0}" destId="{61F34597-75A4-4D2E-9C21-3C22A9DE1067}" srcOrd="0" destOrd="0" presId="urn:microsoft.com/office/officeart/2018/2/layout/IconVerticalSolidList"/>
    <dgm:cxn modelId="{E98FC29D-A355-45A9-8CE0-AD90156FBE71}" type="presParOf" srcId="{61F34597-75A4-4D2E-9C21-3C22A9DE1067}" destId="{856B84E4-C6F8-446F-9AED-FEFAE8435B06}" srcOrd="0" destOrd="0" presId="urn:microsoft.com/office/officeart/2018/2/layout/IconVerticalSolidList"/>
    <dgm:cxn modelId="{57A40683-DDC9-47ED-93B2-23D46E02716C}" type="presParOf" srcId="{61F34597-75A4-4D2E-9C21-3C22A9DE1067}" destId="{AA660E69-9B21-4DE6-812C-789F41C8ECF4}" srcOrd="1" destOrd="0" presId="urn:microsoft.com/office/officeart/2018/2/layout/IconVerticalSolidList"/>
    <dgm:cxn modelId="{E5E43BE9-61AD-4494-B3C1-14AE4E9C5AD8}" type="presParOf" srcId="{61F34597-75A4-4D2E-9C21-3C22A9DE1067}" destId="{D376E718-03D3-47BC-8C03-6AF4A8A927D5}" srcOrd="2" destOrd="0" presId="urn:microsoft.com/office/officeart/2018/2/layout/IconVerticalSolidList"/>
    <dgm:cxn modelId="{75BFDCF5-13A9-4F68-88D4-FF45A223E446}" type="presParOf" srcId="{61F34597-75A4-4D2E-9C21-3C22A9DE1067}" destId="{5FA6FBEE-C776-409E-9651-8D954F15CCAE}" srcOrd="3" destOrd="0" presId="urn:microsoft.com/office/officeart/2018/2/layout/IconVerticalSolidList"/>
    <dgm:cxn modelId="{924F76B7-C705-4E01-B36B-5D4EEADD5FC8}" type="presParOf" srcId="{61F34597-75A4-4D2E-9C21-3C22A9DE1067}" destId="{82AC3F33-7938-4862-B707-96152D28632C}" srcOrd="4" destOrd="0" presId="urn:microsoft.com/office/officeart/2018/2/layout/IconVerticalSolidList"/>
    <dgm:cxn modelId="{D619A8F1-6DB2-4277-9047-180CEDB441D9}" type="presParOf" srcId="{8E6CD9DA-36E0-4CB4-A42E-D90170FBF9E0}" destId="{B3462686-B92A-41FB-8D92-A9BD1F43343E}" srcOrd="1" destOrd="0" presId="urn:microsoft.com/office/officeart/2018/2/layout/IconVerticalSolidList"/>
    <dgm:cxn modelId="{46D04D99-A5D1-4B4C-9CEE-9F5A8A60B0B2}" type="presParOf" srcId="{8E6CD9DA-36E0-4CB4-A42E-D90170FBF9E0}" destId="{4D27EA06-FF4F-4996-ABCB-BC5A9BD37973}" srcOrd="2" destOrd="0" presId="urn:microsoft.com/office/officeart/2018/2/layout/IconVerticalSolidList"/>
    <dgm:cxn modelId="{CC90B53E-556E-4622-B01F-6E8DD046D301}" type="presParOf" srcId="{4D27EA06-FF4F-4996-ABCB-BC5A9BD37973}" destId="{FBB1B16E-BAC1-4650-9895-FC5027DBCE1F}" srcOrd="0" destOrd="0" presId="urn:microsoft.com/office/officeart/2018/2/layout/IconVerticalSolidList"/>
    <dgm:cxn modelId="{091A8723-59FF-4978-819C-5E86A61646FB}" type="presParOf" srcId="{4D27EA06-FF4F-4996-ABCB-BC5A9BD37973}" destId="{60015730-9594-4A67-946F-265398069071}" srcOrd="1" destOrd="0" presId="urn:microsoft.com/office/officeart/2018/2/layout/IconVerticalSolidList"/>
    <dgm:cxn modelId="{F05EB09B-5E36-489B-80B6-538315A9D83B}" type="presParOf" srcId="{4D27EA06-FF4F-4996-ABCB-BC5A9BD37973}" destId="{5463BB31-9A40-40AB-A95A-D8203461F125}" srcOrd="2" destOrd="0" presId="urn:microsoft.com/office/officeart/2018/2/layout/IconVerticalSolidList"/>
    <dgm:cxn modelId="{AEE36104-A991-4B7E-A0A0-C363709384F5}" type="presParOf" srcId="{4D27EA06-FF4F-4996-ABCB-BC5A9BD37973}" destId="{97E93493-9A1C-4259-8088-5D4F373BCD38}" srcOrd="3" destOrd="0" presId="urn:microsoft.com/office/officeart/2018/2/layout/IconVerticalSolidList"/>
    <dgm:cxn modelId="{C2B7E54C-8D8C-4134-B198-8752191BA624}" type="presParOf" srcId="{4D27EA06-FF4F-4996-ABCB-BC5A9BD37973}" destId="{8E5F9FEB-711A-4F1F-99F6-2372692E64F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DD3076-05C4-4D4B-8A34-485DD9A5ECB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98B1840-7339-4A65-B8BF-5E010A5148A3}">
      <dgm:prSet/>
      <dgm:spPr/>
      <dgm:t>
        <a:bodyPr/>
        <a:lstStyle/>
        <a:p>
          <a:r>
            <a:rPr lang="en-US"/>
            <a:t>Do not create a record to respond to a records request</a:t>
          </a:r>
        </a:p>
      </dgm:t>
    </dgm:pt>
    <dgm:pt modelId="{942A91AA-BB80-4D48-8F34-B39CA7F3E6E9}" type="parTrans" cxnId="{90C173B2-4517-415C-A759-53DAFCB90AD8}">
      <dgm:prSet/>
      <dgm:spPr/>
      <dgm:t>
        <a:bodyPr/>
        <a:lstStyle/>
        <a:p>
          <a:endParaRPr lang="en-US"/>
        </a:p>
      </dgm:t>
    </dgm:pt>
    <dgm:pt modelId="{011CBD81-D764-4BAD-944D-B2756181BC0C}" type="sibTrans" cxnId="{90C173B2-4517-415C-A759-53DAFCB90AD8}">
      <dgm:prSet/>
      <dgm:spPr/>
      <dgm:t>
        <a:bodyPr/>
        <a:lstStyle/>
        <a:p>
          <a:endParaRPr lang="en-US"/>
        </a:p>
      </dgm:t>
    </dgm:pt>
    <dgm:pt modelId="{035C1FF5-D44B-43D1-879D-362A1B0B1563}">
      <dgm:prSet/>
      <dgm:spPr/>
      <dgm:t>
        <a:bodyPr/>
        <a:lstStyle/>
        <a:p>
          <a:r>
            <a:rPr lang="en-US"/>
            <a:t>If responsive records do not exist, it’s appropriate to tell a requestor just that</a:t>
          </a:r>
        </a:p>
      </dgm:t>
    </dgm:pt>
    <dgm:pt modelId="{4512879B-1049-44B0-9091-69F52BFB8FB4}" type="parTrans" cxnId="{C5B67812-6F26-4746-8422-507EEA809120}">
      <dgm:prSet/>
      <dgm:spPr/>
      <dgm:t>
        <a:bodyPr/>
        <a:lstStyle/>
        <a:p>
          <a:endParaRPr lang="en-US"/>
        </a:p>
      </dgm:t>
    </dgm:pt>
    <dgm:pt modelId="{764136AD-7AFA-4E3A-924B-1834454AD8C6}" type="sibTrans" cxnId="{C5B67812-6F26-4746-8422-507EEA809120}">
      <dgm:prSet/>
      <dgm:spPr/>
      <dgm:t>
        <a:bodyPr/>
        <a:lstStyle/>
        <a:p>
          <a:endParaRPr lang="en-US"/>
        </a:p>
      </dgm:t>
    </dgm:pt>
    <dgm:pt modelId="{D54A8F0F-09A2-4927-AF22-1E9FC057C60F}">
      <dgm:prSet/>
      <dgm:spPr/>
      <dgm:t>
        <a:bodyPr/>
        <a:lstStyle/>
        <a:p>
          <a:r>
            <a:rPr lang="en-US"/>
            <a:t>Providing access to public records is a duty of each agency</a:t>
          </a:r>
        </a:p>
      </dgm:t>
    </dgm:pt>
    <dgm:pt modelId="{C982E775-290C-4B13-A45A-216962E67E39}" type="parTrans" cxnId="{EDD31D22-2517-4678-9B23-CAE79FC3F001}">
      <dgm:prSet/>
      <dgm:spPr/>
      <dgm:t>
        <a:bodyPr/>
        <a:lstStyle/>
        <a:p>
          <a:endParaRPr lang="en-US"/>
        </a:p>
      </dgm:t>
    </dgm:pt>
    <dgm:pt modelId="{C536932F-EC63-4B60-9BD3-B8DF50B846D8}" type="sibTrans" cxnId="{EDD31D22-2517-4678-9B23-CAE79FC3F001}">
      <dgm:prSet/>
      <dgm:spPr/>
      <dgm:t>
        <a:bodyPr/>
        <a:lstStyle/>
        <a:p>
          <a:endParaRPr lang="en-US"/>
        </a:p>
      </dgm:t>
    </dgm:pt>
    <dgm:pt modelId="{8D9E36D9-7EE6-4E70-8B33-E4EE00153F17}">
      <dgm:prSet/>
      <dgm:spPr/>
      <dgm:t>
        <a:bodyPr/>
        <a:lstStyle/>
        <a:p>
          <a:r>
            <a:rPr lang="en-US"/>
            <a:t>Charges may be imposed for retrieving and copying the records</a:t>
          </a:r>
        </a:p>
      </dgm:t>
    </dgm:pt>
    <dgm:pt modelId="{7AEACBF3-FDB0-4948-BC79-D5A5CB16B7E3}" type="parTrans" cxnId="{61345FFF-AD96-4478-8197-D10AFB385BC7}">
      <dgm:prSet/>
      <dgm:spPr/>
      <dgm:t>
        <a:bodyPr/>
        <a:lstStyle/>
        <a:p>
          <a:endParaRPr lang="en-US"/>
        </a:p>
      </dgm:t>
    </dgm:pt>
    <dgm:pt modelId="{E887218D-B908-4A18-94CC-1FE5E4590026}" type="sibTrans" cxnId="{61345FFF-AD96-4478-8197-D10AFB385BC7}">
      <dgm:prSet/>
      <dgm:spPr/>
      <dgm:t>
        <a:bodyPr/>
        <a:lstStyle/>
        <a:p>
          <a:endParaRPr lang="en-US"/>
        </a:p>
      </dgm:t>
    </dgm:pt>
    <dgm:pt modelId="{5D0C6F35-B522-4132-B14D-A698B1DD5F2D}">
      <dgm:prSet/>
      <dgm:spPr/>
      <dgm:t>
        <a:bodyPr/>
        <a:lstStyle/>
        <a:p>
          <a:r>
            <a:rPr lang="en-US"/>
            <a:t>Special Service Charge</a:t>
          </a:r>
        </a:p>
      </dgm:t>
    </dgm:pt>
    <dgm:pt modelId="{31B2FCFB-E127-4D2A-8D91-16A69480952D}" type="parTrans" cxnId="{9A01B2B0-B8F1-492A-8E52-025A96E819D4}">
      <dgm:prSet/>
      <dgm:spPr/>
      <dgm:t>
        <a:bodyPr/>
        <a:lstStyle/>
        <a:p>
          <a:endParaRPr lang="en-US"/>
        </a:p>
      </dgm:t>
    </dgm:pt>
    <dgm:pt modelId="{1C6E49FD-C6CD-4C0E-BBBD-8E53206EA860}" type="sibTrans" cxnId="{9A01B2B0-B8F1-492A-8E52-025A96E819D4}">
      <dgm:prSet/>
      <dgm:spPr/>
      <dgm:t>
        <a:bodyPr/>
        <a:lstStyle/>
        <a:p>
          <a:endParaRPr lang="en-US"/>
        </a:p>
      </dgm:t>
    </dgm:pt>
    <dgm:pt modelId="{BE3F8158-6586-4E2E-BFEE-DA495A316C58}" type="pres">
      <dgm:prSet presAssocID="{93DD3076-05C4-4D4B-8A34-485DD9A5ECB4}" presName="root" presStyleCnt="0">
        <dgm:presLayoutVars>
          <dgm:dir/>
          <dgm:resizeHandles val="exact"/>
        </dgm:presLayoutVars>
      </dgm:prSet>
      <dgm:spPr/>
    </dgm:pt>
    <dgm:pt modelId="{14262B33-6C8C-44D8-9CD7-1A743F6CB9DF}" type="pres">
      <dgm:prSet presAssocID="{398B1840-7339-4A65-B8BF-5E010A5148A3}" presName="compNode" presStyleCnt="0"/>
      <dgm:spPr/>
    </dgm:pt>
    <dgm:pt modelId="{742C73BE-7859-4FA9-AA34-F922F9AD5891}" type="pres">
      <dgm:prSet presAssocID="{398B1840-7339-4A65-B8BF-5E010A5148A3}" presName="bgRect" presStyleLbl="bgShp" presStyleIdx="0" presStyleCnt="3"/>
      <dgm:spPr/>
    </dgm:pt>
    <dgm:pt modelId="{63DD4893-8AE9-43C7-895A-6AAD4770AE1F}" type="pres">
      <dgm:prSet presAssocID="{398B1840-7339-4A65-B8BF-5E010A514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C119A8E6-2950-4B34-B9C7-791A86D057E6}" type="pres">
      <dgm:prSet presAssocID="{398B1840-7339-4A65-B8BF-5E010A5148A3}" presName="spaceRect" presStyleCnt="0"/>
      <dgm:spPr/>
    </dgm:pt>
    <dgm:pt modelId="{09B23EE5-AA7C-4386-B80E-0FD07FD829C2}" type="pres">
      <dgm:prSet presAssocID="{398B1840-7339-4A65-B8BF-5E010A5148A3}" presName="parTx" presStyleLbl="revTx" presStyleIdx="0" presStyleCnt="5">
        <dgm:presLayoutVars>
          <dgm:chMax val="0"/>
          <dgm:chPref val="0"/>
        </dgm:presLayoutVars>
      </dgm:prSet>
      <dgm:spPr/>
    </dgm:pt>
    <dgm:pt modelId="{78EE3945-DA25-43BC-BF25-3E63F4F56547}" type="pres">
      <dgm:prSet presAssocID="{398B1840-7339-4A65-B8BF-5E010A5148A3}" presName="desTx" presStyleLbl="revTx" presStyleIdx="1" presStyleCnt="5">
        <dgm:presLayoutVars/>
      </dgm:prSet>
      <dgm:spPr/>
    </dgm:pt>
    <dgm:pt modelId="{9376E4B8-B4BE-498F-B6F9-4E1E34E66E9D}" type="pres">
      <dgm:prSet presAssocID="{011CBD81-D764-4BAD-944D-B2756181BC0C}" presName="sibTrans" presStyleCnt="0"/>
      <dgm:spPr/>
    </dgm:pt>
    <dgm:pt modelId="{95AC524C-5994-4F04-A334-907B9600EBBD}" type="pres">
      <dgm:prSet presAssocID="{D54A8F0F-09A2-4927-AF22-1E9FC057C60F}" presName="compNode" presStyleCnt="0"/>
      <dgm:spPr/>
    </dgm:pt>
    <dgm:pt modelId="{AB4C3765-F47A-4738-BEC1-BC60C092A50E}" type="pres">
      <dgm:prSet presAssocID="{D54A8F0F-09A2-4927-AF22-1E9FC057C60F}" presName="bgRect" presStyleLbl="bgShp" presStyleIdx="1" presStyleCnt="3"/>
      <dgm:spPr/>
    </dgm:pt>
    <dgm:pt modelId="{B3EF1DCD-1E60-419C-AA45-64CF891CE571}" type="pres">
      <dgm:prSet presAssocID="{D54A8F0F-09A2-4927-AF22-1E9FC057C60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8B5945C-DE6D-4557-9138-95D315CC13F4}" type="pres">
      <dgm:prSet presAssocID="{D54A8F0F-09A2-4927-AF22-1E9FC057C60F}" presName="spaceRect" presStyleCnt="0"/>
      <dgm:spPr/>
    </dgm:pt>
    <dgm:pt modelId="{F600FEE1-A722-4E1F-BFC7-709EB5A52F79}" type="pres">
      <dgm:prSet presAssocID="{D54A8F0F-09A2-4927-AF22-1E9FC057C60F}" presName="parTx" presStyleLbl="revTx" presStyleIdx="2" presStyleCnt="5">
        <dgm:presLayoutVars>
          <dgm:chMax val="0"/>
          <dgm:chPref val="0"/>
        </dgm:presLayoutVars>
      </dgm:prSet>
      <dgm:spPr/>
    </dgm:pt>
    <dgm:pt modelId="{E7CD976D-9FF8-4770-BDF2-B9CE8DA26066}" type="pres">
      <dgm:prSet presAssocID="{C536932F-EC63-4B60-9BD3-B8DF50B846D8}" presName="sibTrans" presStyleCnt="0"/>
      <dgm:spPr/>
    </dgm:pt>
    <dgm:pt modelId="{A15E6359-303D-464F-9422-123352393D21}" type="pres">
      <dgm:prSet presAssocID="{8D9E36D9-7EE6-4E70-8B33-E4EE00153F17}" presName="compNode" presStyleCnt="0"/>
      <dgm:spPr/>
    </dgm:pt>
    <dgm:pt modelId="{5B166D8B-E90F-44EB-9219-5218E3D86EB4}" type="pres">
      <dgm:prSet presAssocID="{8D9E36D9-7EE6-4E70-8B33-E4EE00153F17}" presName="bgRect" presStyleLbl="bgShp" presStyleIdx="2" presStyleCnt="3"/>
      <dgm:spPr/>
    </dgm:pt>
    <dgm:pt modelId="{F74243BC-B70C-48E7-A3A4-DDE081853805}" type="pres">
      <dgm:prSet presAssocID="{8D9E36D9-7EE6-4E70-8B33-E4EE00153F1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EB45F5A-5D42-42A7-8886-492932368338}" type="pres">
      <dgm:prSet presAssocID="{8D9E36D9-7EE6-4E70-8B33-E4EE00153F17}" presName="spaceRect" presStyleCnt="0"/>
      <dgm:spPr/>
    </dgm:pt>
    <dgm:pt modelId="{746E3838-A079-4DE1-9BBA-6D923606EBF9}" type="pres">
      <dgm:prSet presAssocID="{8D9E36D9-7EE6-4E70-8B33-E4EE00153F17}" presName="parTx" presStyleLbl="revTx" presStyleIdx="3" presStyleCnt="5">
        <dgm:presLayoutVars>
          <dgm:chMax val="0"/>
          <dgm:chPref val="0"/>
        </dgm:presLayoutVars>
      </dgm:prSet>
      <dgm:spPr/>
    </dgm:pt>
    <dgm:pt modelId="{39AC0F37-165E-4E15-8D6C-849AE3FAC74F}" type="pres">
      <dgm:prSet presAssocID="{8D9E36D9-7EE6-4E70-8B33-E4EE00153F17}" presName="desTx" presStyleLbl="revTx" presStyleIdx="4" presStyleCnt="5">
        <dgm:presLayoutVars/>
      </dgm:prSet>
      <dgm:spPr/>
    </dgm:pt>
  </dgm:ptLst>
  <dgm:cxnLst>
    <dgm:cxn modelId="{233BAE08-42CD-482D-90D9-F980159B0FD7}" type="presOf" srcId="{D54A8F0F-09A2-4927-AF22-1E9FC057C60F}" destId="{F600FEE1-A722-4E1F-BFC7-709EB5A52F79}" srcOrd="0" destOrd="0" presId="urn:microsoft.com/office/officeart/2018/2/layout/IconVerticalSolidList"/>
    <dgm:cxn modelId="{C5B67812-6F26-4746-8422-507EEA809120}" srcId="{398B1840-7339-4A65-B8BF-5E010A5148A3}" destId="{035C1FF5-D44B-43D1-879D-362A1B0B1563}" srcOrd="0" destOrd="0" parTransId="{4512879B-1049-44B0-9091-69F52BFB8FB4}" sibTransId="{764136AD-7AFA-4E3A-924B-1834454AD8C6}"/>
    <dgm:cxn modelId="{1AF89113-A112-4EF6-B4EB-C51789E95579}" type="presOf" srcId="{8D9E36D9-7EE6-4E70-8B33-E4EE00153F17}" destId="{746E3838-A079-4DE1-9BBA-6D923606EBF9}" srcOrd="0" destOrd="0" presId="urn:microsoft.com/office/officeart/2018/2/layout/IconVerticalSolidList"/>
    <dgm:cxn modelId="{EDD31D22-2517-4678-9B23-CAE79FC3F001}" srcId="{93DD3076-05C4-4D4B-8A34-485DD9A5ECB4}" destId="{D54A8F0F-09A2-4927-AF22-1E9FC057C60F}" srcOrd="1" destOrd="0" parTransId="{C982E775-290C-4B13-A45A-216962E67E39}" sibTransId="{C536932F-EC63-4B60-9BD3-B8DF50B846D8}"/>
    <dgm:cxn modelId="{F7CCA743-5625-4709-B736-5951C1830DE1}" type="presOf" srcId="{93DD3076-05C4-4D4B-8A34-485DD9A5ECB4}" destId="{BE3F8158-6586-4E2E-BFEE-DA495A316C58}" srcOrd="0" destOrd="0" presId="urn:microsoft.com/office/officeart/2018/2/layout/IconVerticalSolidList"/>
    <dgm:cxn modelId="{9A460970-1483-40AE-8BFC-507544BD0569}" type="presOf" srcId="{5D0C6F35-B522-4132-B14D-A698B1DD5F2D}" destId="{39AC0F37-165E-4E15-8D6C-849AE3FAC74F}" srcOrd="0" destOrd="0" presId="urn:microsoft.com/office/officeart/2018/2/layout/IconVerticalSolidList"/>
    <dgm:cxn modelId="{B27732AA-A3FD-4E96-B2AC-FDFF48414086}" type="presOf" srcId="{398B1840-7339-4A65-B8BF-5E010A5148A3}" destId="{09B23EE5-AA7C-4386-B80E-0FD07FD829C2}" srcOrd="0" destOrd="0" presId="urn:microsoft.com/office/officeart/2018/2/layout/IconVerticalSolidList"/>
    <dgm:cxn modelId="{9A01B2B0-B8F1-492A-8E52-025A96E819D4}" srcId="{8D9E36D9-7EE6-4E70-8B33-E4EE00153F17}" destId="{5D0C6F35-B522-4132-B14D-A698B1DD5F2D}" srcOrd="0" destOrd="0" parTransId="{31B2FCFB-E127-4D2A-8D91-16A69480952D}" sibTransId="{1C6E49FD-C6CD-4C0E-BBBD-8E53206EA860}"/>
    <dgm:cxn modelId="{90C173B2-4517-415C-A759-53DAFCB90AD8}" srcId="{93DD3076-05C4-4D4B-8A34-485DD9A5ECB4}" destId="{398B1840-7339-4A65-B8BF-5E010A5148A3}" srcOrd="0" destOrd="0" parTransId="{942A91AA-BB80-4D48-8F34-B39CA7F3E6E9}" sibTransId="{011CBD81-D764-4BAD-944D-B2756181BC0C}"/>
    <dgm:cxn modelId="{06CE6BD1-8DCE-4E39-B4F6-BB508F0A1A8F}" type="presOf" srcId="{035C1FF5-D44B-43D1-879D-362A1B0B1563}" destId="{78EE3945-DA25-43BC-BF25-3E63F4F56547}" srcOrd="0" destOrd="0" presId="urn:microsoft.com/office/officeart/2018/2/layout/IconVerticalSolidList"/>
    <dgm:cxn modelId="{61345FFF-AD96-4478-8197-D10AFB385BC7}" srcId="{93DD3076-05C4-4D4B-8A34-485DD9A5ECB4}" destId="{8D9E36D9-7EE6-4E70-8B33-E4EE00153F17}" srcOrd="2" destOrd="0" parTransId="{7AEACBF3-FDB0-4948-BC79-D5A5CB16B7E3}" sibTransId="{E887218D-B908-4A18-94CC-1FE5E4590026}"/>
    <dgm:cxn modelId="{524D31CD-50C5-4128-ACCD-5205D0A4B81A}" type="presParOf" srcId="{BE3F8158-6586-4E2E-BFEE-DA495A316C58}" destId="{14262B33-6C8C-44D8-9CD7-1A743F6CB9DF}" srcOrd="0" destOrd="0" presId="urn:microsoft.com/office/officeart/2018/2/layout/IconVerticalSolidList"/>
    <dgm:cxn modelId="{9873F0D8-3289-407E-81D7-7A6E42B39716}" type="presParOf" srcId="{14262B33-6C8C-44D8-9CD7-1A743F6CB9DF}" destId="{742C73BE-7859-4FA9-AA34-F922F9AD5891}" srcOrd="0" destOrd="0" presId="urn:microsoft.com/office/officeart/2018/2/layout/IconVerticalSolidList"/>
    <dgm:cxn modelId="{3FEC2AA8-9444-4295-A2A6-90F894405386}" type="presParOf" srcId="{14262B33-6C8C-44D8-9CD7-1A743F6CB9DF}" destId="{63DD4893-8AE9-43C7-895A-6AAD4770AE1F}" srcOrd="1" destOrd="0" presId="urn:microsoft.com/office/officeart/2018/2/layout/IconVerticalSolidList"/>
    <dgm:cxn modelId="{F9D4A934-DC87-4642-A74E-616747A67FDE}" type="presParOf" srcId="{14262B33-6C8C-44D8-9CD7-1A743F6CB9DF}" destId="{C119A8E6-2950-4B34-B9C7-791A86D057E6}" srcOrd="2" destOrd="0" presId="urn:microsoft.com/office/officeart/2018/2/layout/IconVerticalSolidList"/>
    <dgm:cxn modelId="{AC1E566C-FDCB-400D-A6EB-60A1AC3ACCFA}" type="presParOf" srcId="{14262B33-6C8C-44D8-9CD7-1A743F6CB9DF}" destId="{09B23EE5-AA7C-4386-B80E-0FD07FD829C2}" srcOrd="3" destOrd="0" presId="urn:microsoft.com/office/officeart/2018/2/layout/IconVerticalSolidList"/>
    <dgm:cxn modelId="{45243963-D31C-4BF3-A1E7-0291AF984B5B}" type="presParOf" srcId="{14262B33-6C8C-44D8-9CD7-1A743F6CB9DF}" destId="{78EE3945-DA25-43BC-BF25-3E63F4F56547}" srcOrd="4" destOrd="0" presId="urn:microsoft.com/office/officeart/2018/2/layout/IconVerticalSolidList"/>
    <dgm:cxn modelId="{A4939100-6859-4E4A-AF13-AE2C5D34D429}" type="presParOf" srcId="{BE3F8158-6586-4E2E-BFEE-DA495A316C58}" destId="{9376E4B8-B4BE-498F-B6F9-4E1E34E66E9D}" srcOrd="1" destOrd="0" presId="urn:microsoft.com/office/officeart/2018/2/layout/IconVerticalSolidList"/>
    <dgm:cxn modelId="{B2F1E6E8-DD2A-425E-8919-C5DC39703CAE}" type="presParOf" srcId="{BE3F8158-6586-4E2E-BFEE-DA495A316C58}" destId="{95AC524C-5994-4F04-A334-907B9600EBBD}" srcOrd="2" destOrd="0" presId="urn:microsoft.com/office/officeart/2018/2/layout/IconVerticalSolidList"/>
    <dgm:cxn modelId="{F19EBDD5-A462-4388-85D9-008EBD15A7BA}" type="presParOf" srcId="{95AC524C-5994-4F04-A334-907B9600EBBD}" destId="{AB4C3765-F47A-4738-BEC1-BC60C092A50E}" srcOrd="0" destOrd="0" presId="urn:microsoft.com/office/officeart/2018/2/layout/IconVerticalSolidList"/>
    <dgm:cxn modelId="{3B4D9FD7-5260-4D66-88E0-CA86F4B61572}" type="presParOf" srcId="{95AC524C-5994-4F04-A334-907B9600EBBD}" destId="{B3EF1DCD-1E60-419C-AA45-64CF891CE571}" srcOrd="1" destOrd="0" presId="urn:microsoft.com/office/officeart/2018/2/layout/IconVerticalSolidList"/>
    <dgm:cxn modelId="{2BCB788B-F220-4116-A3AF-C54722090503}" type="presParOf" srcId="{95AC524C-5994-4F04-A334-907B9600EBBD}" destId="{E8B5945C-DE6D-4557-9138-95D315CC13F4}" srcOrd="2" destOrd="0" presId="urn:microsoft.com/office/officeart/2018/2/layout/IconVerticalSolidList"/>
    <dgm:cxn modelId="{14B2A17C-1662-40C5-88B8-1DE90A396766}" type="presParOf" srcId="{95AC524C-5994-4F04-A334-907B9600EBBD}" destId="{F600FEE1-A722-4E1F-BFC7-709EB5A52F79}" srcOrd="3" destOrd="0" presId="urn:microsoft.com/office/officeart/2018/2/layout/IconVerticalSolidList"/>
    <dgm:cxn modelId="{B89A85EC-4647-4F4A-81A6-752AD193FE03}" type="presParOf" srcId="{BE3F8158-6586-4E2E-BFEE-DA495A316C58}" destId="{E7CD976D-9FF8-4770-BDF2-B9CE8DA26066}" srcOrd="3" destOrd="0" presId="urn:microsoft.com/office/officeart/2018/2/layout/IconVerticalSolidList"/>
    <dgm:cxn modelId="{DAE3C24C-51FB-4306-9287-B5C3F0261752}" type="presParOf" srcId="{BE3F8158-6586-4E2E-BFEE-DA495A316C58}" destId="{A15E6359-303D-464F-9422-123352393D21}" srcOrd="4" destOrd="0" presId="urn:microsoft.com/office/officeart/2018/2/layout/IconVerticalSolidList"/>
    <dgm:cxn modelId="{6C936DD3-06AF-45E1-8E61-24E39237B3A2}" type="presParOf" srcId="{A15E6359-303D-464F-9422-123352393D21}" destId="{5B166D8B-E90F-44EB-9219-5218E3D86EB4}" srcOrd="0" destOrd="0" presId="urn:microsoft.com/office/officeart/2018/2/layout/IconVerticalSolidList"/>
    <dgm:cxn modelId="{0B7C32F9-6417-4245-9489-BF95ECAEF035}" type="presParOf" srcId="{A15E6359-303D-464F-9422-123352393D21}" destId="{F74243BC-B70C-48E7-A3A4-DDE081853805}" srcOrd="1" destOrd="0" presId="urn:microsoft.com/office/officeart/2018/2/layout/IconVerticalSolidList"/>
    <dgm:cxn modelId="{F62D9D4C-AB39-417B-8188-FC4D3ECB75ED}" type="presParOf" srcId="{A15E6359-303D-464F-9422-123352393D21}" destId="{3EB45F5A-5D42-42A7-8886-492932368338}" srcOrd="2" destOrd="0" presId="urn:microsoft.com/office/officeart/2018/2/layout/IconVerticalSolidList"/>
    <dgm:cxn modelId="{6F3FEC67-31C7-46F7-B7B8-3D4A1829C2CC}" type="presParOf" srcId="{A15E6359-303D-464F-9422-123352393D21}" destId="{746E3838-A079-4DE1-9BBA-6D923606EBF9}" srcOrd="3" destOrd="0" presId="urn:microsoft.com/office/officeart/2018/2/layout/IconVerticalSolidList"/>
    <dgm:cxn modelId="{D37DA775-5F9E-49AA-85A2-2AD74E9CEED5}" type="presParOf" srcId="{A15E6359-303D-464F-9422-123352393D21}" destId="{39AC0F37-165E-4E15-8D6C-849AE3FAC74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99D27-DFA4-4C08-BA62-530DC95DF592}">
      <dsp:nvSpPr>
        <dsp:cNvPr id="0" name=""/>
        <dsp:cNvSpPr/>
      </dsp:nvSpPr>
      <dsp:spPr>
        <a:xfrm>
          <a:off x="0" y="515143"/>
          <a:ext cx="2571749" cy="1543050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What is a public record?</a:t>
          </a:r>
        </a:p>
      </dsp:txBody>
      <dsp:txXfrm>
        <a:off x="0" y="515143"/>
        <a:ext cx="2571749" cy="1543050"/>
      </dsp:txXfrm>
    </dsp:sp>
    <dsp:sp modelId="{0489CEB8-653F-4191-A008-86490A1AC223}">
      <dsp:nvSpPr>
        <dsp:cNvPr id="0" name=""/>
        <dsp:cNvSpPr/>
      </dsp:nvSpPr>
      <dsp:spPr>
        <a:xfrm>
          <a:off x="2828925" y="515143"/>
          <a:ext cx="2571749" cy="1543050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What public records are not subject to public disclosure?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Exemptions</a:t>
          </a:r>
        </a:p>
      </dsp:txBody>
      <dsp:txXfrm>
        <a:off x="2828925" y="515143"/>
        <a:ext cx="2571749" cy="1543050"/>
      </dsp:txXfrm>
    </dsp:sp>
    <dsp:sp modelId="{28233E3D-A4F1-4CAE-9D1B-2CB8FD43E99E}">
      <dsp:nvSpPr>
        <dsp:cNvPr id="0" name=""/>
        <dsp:cNvSpPr/>
      </dsp:nvSpPr>
      <dsp:spPr>
        <a:xfrm>
          <a:off x="5657849" y="515143"/>
          <a:ext cx="2571749" cy="1543050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Handling public records requests</a:t>
          </a:r>
        </a:p>
      </dsp:txBody>
      <dsp:txXfrm>
        <a:off x="5657849" y="515143"/>
        <a:ext cx="2571749" cy="1543050"/>
      </dsp:txXfrm>
    </dsp:sp>
    <dsp:sp modelId="{9737F0E6-9F0A-438D-8154-E45191662830}">
      <dsp:nvSpPr>
        <dsp:cNvPr id="0" name=""/>
        <dsp:cNvSpPr/>
      </dsp:nvSpPr>
      <dsp:spPr>
        <a:xfrm>
          <a:off x="1414462" y="2315369"/>
          <a:ext cx="2571749" cy="1543050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Records Retention</a:t>
          </a:r>
        </a:p>
      </dsp:txBody>
      <dsp:txXfrm>
        <a:off x="1414462" y="2315369"/>
        <a:ext cx="2571749" cy="1543050"/>
      </dsp:txXfrm>
    </dsp:sp>
    <dsp:sp modelId="{EAACF497-3DF1-449D-A8F6-824F563B78AF}">
      <dsp:nvSpPr>
        <dsp:cNvPr id="0" name=""/>
        <dsp:cNvSpPr/>
      </dsp:nvSpPr>
      <dsp:spPr>
        <a:xfrm>
          <a:off x="4243387" y="2315369"/>
          <a:ext cx="2571749" cy="1543050"/>
        </a:xfrm>
        <a:prstGeom prst="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Penalties</a:t>
          </a:r>
        </a:p>
      </dsp:txBody>
      <dsp:txXfrm>
        <a:off x="4243387" y="23153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E77F6-407E-4A83-B8A1-CBAA5C7B8C0B}">
      <dsp:nvSpPr>
        <dsp:cNvPr id="0" name=""/>
        <dsp:cNvSpPr/>
      </dsp:nvSpPr>
      <dsp:spPr>
        <a:xfrm>
          <a:off x="0" y="22521"/>
          <a:ext cx="4038600" cy="647595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Personal Notes</a:t>
          </a:r>
        </a:p>
      </dsp:txBody>
      <dsp:txXfrm>
        <a:off x="31613" y="54134"/>
        <a:ext cx="3975374" cy="584369"/>
      </dsp:txXfrm>
    </dsp:sp>
    <dsp:sp modelId="{A7E13090-6FDD-4A64-8CD7-33387871B1A6}">
      <dsp:nvSpPr>
        <dsp:cNvPr id="0" name=""/>
        <dsp:cNvSpPr/>
      </dsp:nvSpPr>
      <dsp:spPr>
        <a:xfrm>
          <a:off x="0" y="670116"/>
          <a:ext cx="4038600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Notes designed for personal use (to jog memory) &amp; </a:t>
          </a:r>
          <a:r>
            <a:rPr lang="en-US" sz="2100" b="1" u="sng" kern="1200" dirty="0"/>
            <a:t>not</a:t>
          </a:r>
          <a:r>
            <a:rPr lang="en-US" sz="2100" kern="1200" dirty="0"/>
            <a:t> shared (i.e., kept personal)</a:t>
          </a:r>
        </a:p>
      </dsp:txBody>
      <dsp:txXfrm>
        <a:off x="0" y="670116"/>
        <a:ext cx="4038600" cy="950130"/>
      </dsp:txXfrm>
    </dsp:sp>
    <dsp:sp modelId="{B24523EA-5617-4CB9-A949-5BAD47E533EF}">
      <dsp:nvSpPr>
        <dsp:cNvPr id="0" name=""/>
        <dsp:cNvSpPr/>
      </dsp:nvSpPr>
      <dsp:spPr>
        <a:xfrm>
          <a:off x="0" y="1620246"/>
          <a:ext cx="4038600" cy="647595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Personal records/items</a:t>
          </a:r>
        </a:p>
      </dsp:txBody>
      <dsp:txXfrm>
        <a:off x="31613" y="1651859"/>
        <a:ext cx="3975374" cy="584369"/>
      </dsp:txXfrm>
    </dsp:sp>
    <dsp:sp modelId="{0ED853D3-492D-43F6-9441-558D36824374}">
      <dsp:nvSpPr>
        <dsp:cNvPr id="0" name=""/>
        <dsp:cNvSpPr/>
      </dsp:nvSpPr>
      <dsp:spPr>
        <a:xfrm>
          <a:off x="0" y="2267841"/>
          <a:ext cx="4038600" cy="2235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Personal items you have or receive at work (ex., email from Mom sent to work address, emails with friends regarding where to have lunch)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Note: policy on use of univ. equip.</a:t>
          </a:r>
        </a:p>
      </dsp:txBody>
      <dsp:txXfrm>
        <a:off x="0" y="2267841"/>
        <a:ext cx="4038600" cy="2235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B84E4-C6F8-446F-9AED-FEFAE8435B06}">
      <dsp:nvSpPr>
        <dsp:cNvPr id="0" name=""/>
        <dsp:cNvSpPr/>
      </dsp:nvSpPr>
      <dsp:spPr>
        <a:xfrm>
          <a:off x="0" y="710703"/>
          <a:ext cx="8229600" cy="13120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660E69-9B21-4DE6-812C-789F41C8ECF4}">
      <dsp:nvSpPr>
        <dsp:cNvPr id="0" name=""/>
        <dsp:cNvSpPr/>
      </dsp:nvSpPr>
      <dsp:spPr>
        <a:xfrm>
          <a:off x="396900" y="1005919"/>
          <a:ext cx="721637" cy="7216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6FBEE-C776-409E-9651-8D954F15CCAE}">
      <dsp:nvSpPr>
        <dsp:cNvPr id="0" name=""/>
        <dsp:cNvSpPr/>
      </dsp:nvSpPr>
      <dsp:spPr>
        <a:xfrm>
          <a:off x="1515439" y="710703"/>
          <a:ext cx="3703320" cy="131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861" tIns="138861" rIns="138861" bIns="13886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 public records request can be made </a:t>
          </a:r>
        </a:p>
      </dsp:txBody>
      <dsp:txXfrm>
        <a:off x="1515439" y="710703"/>
        <a:ext cx="3703320" cy="1312068"/>
      </dsp:txXfrm>
    </dsp:sp>
    <dsp:sp modelId="{82AC3F33-7938-4862-B707-96152D28632C}">
      <dsp:nvSpPr>
        <dsp:cNvPr id="0" name=""/>
        <dsp:cNvSpPr/>
      </dsp:nvSpPr>
      <dsp:spPr>
        <a:xfrm>
          <a:off x="5218759" y="710703"/>
          <a:ext cx="3010840" cy="131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861" tIns="138861" rIns="138861" bIns="1388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Verbally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By email or other writing</a:t>
          </a:r>
        </a:p>
      </dsp:txBody>
      <dsp:txXfrm>
        <a:off x="5218759" y="710703"/>
        <a:ext cx="3010840" cy="1312068"/>
      </dsp:txXfrm>
    </dsp:sp>
    <dsp:sp modelId="{FBB1B16E-BAC1-4650-9895-FC5027DBCE1F}">
      <dsp:nvSpPr>
        <dsp:cNvPr id="0" name=""/>
        <dsp:cNvSpPr/>
      </dsp:nvSpPr>
      <dsp:spPr>
        <a:xfrm>
          <a:off x="0" y="2350790"/>
          <a:ext cx="8229600" cy="13120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015730-9594-4A67-946F-265398069071}">
      <dsp:nvSpPr>
        <dsp:cNvPr id="0" name=""/>
        <dsp:cNvSpPr/>
      </dsp:nvSpPr>
      <dsp:spPr>
        <a:xfrm>
          <a:off x="396900" y="2646005"/>
          <a:ext cx="721637" cy="7216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93493-9A1C-4259-8088-5D4F373BCD38}">
      <dsp:nvSpPr>
        <dsp:cNvPr id="0" name=""/>
        <dsp:cNvSpPr/>
      </dsp:nvSpPr>
      <dsp:spPr>
        <a:xfrm>
          <a:off x="1515439" y="2350790"/>
          <a:ext cx="3703320" cy="131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861" tIns="138861" rIns="138861" bIns="13886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If a person requests a public records in an electronic form, we must give it to the requester in that medium if that is how it is routinely maintained</a:t>
          </a:r>
        </a:p>
      </dsp:txBody>
      <dsp:txXfrm>
        <a:off x="1515439" y="2350790"/>
        <a:ext cx="3703320" cy="1312068"/>
      </dsp:txXfrm>
    </dsp:sp>
    <dsp:sp modelId="{8E5F9FEB-711A-4F1F-99F6-2372692E64FD}">
      <dsp:nvSpPr>
        <dsp:cNvPr id="0" name=""/>
        <dsp:cNvSpPr/>
      </dsp:nvSpPr>
      <dsp:spPr>
        <a:xfrm>
          <a:off x="5218759" y="2350790"/>
          <a:ext cx="3010840" cy="131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861" tIns="138861" rIns="138861" bIns="1388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Note:  not required to alter</a:t>
          </a:r>
        </a:p>
      </dsp:txBody>
      <dsp:txXfrm>
        <a:off x="5218759" y="2350790"/>
        <a:ext cx="3010840" cy="1312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C73BE-7859-4FA9-AA34-F922F9AD5891}">
      <dsp:nvSpPr>
        <dsp:cNvPr id="0" name=""/>
        <dsp:cNvSpPr/>
      </dsp:nvSpPr>
      <dsp:spPr>
        <a:xfrm>
          <a:off x="0" y="533"/>
          <a:ext cx="8229600" cy="124928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D4893-8AE9-43C7-895A-6AAD4770AE1F}">
      <dsp:nvSpPr>
        <dsp:cNvPr id="0" name=""/>
        <dsp:cNvSpPr/>
      </dsp:nvSpPr>
      <dsp:spPr>
        <a:xfrm>
          <a:off x="377908" y="281622"/>
          <a:ext cx="687106" cy="6871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23EE5-AA7C-4386-B80E-0FD07FD829C2}">
      <dsp:nvSpPr>
        <dsp:cNvPr id="0" name=""/>
        <dsp:cNvSpPr/>
      </dsp:nvSpPr>
      <dsp:spPr>
        <a:xfrm>
          <a:off x="1442923" y="533"/>
          <a:ext cx="3703320" cy="124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216" tIns="132216" rIns="132216" bIns="13221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Do not create a record to respond to a records request</a:t>
          </a:r>
        </a:p>
      </dsp:txBody>
      <dsp:txXfrm>
        <a:off x="1442923" y="533"/>
        <a:ext cx="3703320" cy="1249284"/>
      </dsp:txXfrm>
    </dsp:sp>
    <dsp:sp modelId="{78EE3945-DA25-43BC-BF25-3E63F4F56547}">
      <dsp:nvSpPr>
        <dsp:cNvPr id="0" name=""/>
        <dsp:cNvSpPr/>
      </dsp:nvSpPr>
      <dsp:spPr>
        <a:xfrm>
          <a:off x="5146243" y="533"/>
          <a:ext cx="3083356" cy="124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216" tIns="132216" rIns="132216" bIns="13221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If responsive records do not exist, it’s appropriate to tell a requestor just that</a:t>
          </a:r>
        </a:p>
      </dsp:txBody>
      <dsp:txXfrm>
        <a:off x="5146243" y="533"/>
        <a:ext cx="3083356" cy="1249284"/>
      </dsp:txXfrm>
    </dsp:sp>
    <dsp:sp modelId="{AB4C3765-F47A-4738-BEC1-BC60C092A50E}">
      <dsp:nvSpPr>
        <dsp:cNvPr id="0" name=""/>
        <dsp:cNvSpPr/>
      </dsp:nvSpPr>
      <dsp:spPr>
        <a:xfrm>
          <a:off x="0" y="1562139"/>
          <a:ext cx="8229600" cy="124928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EF1DCD-1E60-419C-AA45-64CF891CE571}">
      <dsp:nvSpPr>
        <dsp:cNvPr id="0" name=""/>
        <dsp:cNvSpPr/>
      </dsp:nvSpPr>
      <dsp:spPr>
        <a:xfrm>
          <a:off x="377908" y="1843228"/>
          <a:ext cx="687106" cy="6871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0FEE1-A722-4E1F-BFC7-709EB5A52F79}">
      <dsp:nvSpPr>
        <dsp:cNvPr id="0" name=""/>
        <dsp:cNvSpPr/>
      </dsp:nvSpPr>
      <dsp:spPr>
        <a:xfrm>
          <a:off x="1442923" y="1562139"/>
          <a:ext cx="6786676" cy="124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216" tIns="132216" rIns="132216" bIns="13221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Providing access to public records is a duty of each agency</a:t>
          </a:r>
        </a:p>
      </dsp:txBody>
      <dsp:txXfrm>
        <a:off x="1442923" y="1562139"/>
        <a:ext cx="6786676" cy="1249284"/>
      </dsp:txXfrm>
    </dsp:sp>
    <dsp:sp modelId="{5B166D8B-E90F-44EB-9219-5218E3D86EB4}">
      <dsp:nvSpPr>
        <dsp:cNvPr id="0" name=""/>
        <dsp:cNvSpPr/>
      </dsp:nvSpPr>
      <dsp:spPr>
        <a:xfrm>
          <a:off x="0" y="3123744"/>
          <a:ext cx="8229600" cy="124928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243BC-B70C-48E7-A3A4-DDE081853805}">
      <dsp:nvSpPr>
        <dsp:cNvPr id="0" name=""/>
        <dsp:cNvSpPr/>
      </dsp:nvSpPr>
      <dsp:spPr>
        <a:xfrm>
          <a:off x="377908" y="3404833"/>
          <a:ext cx="687106" cy="6871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E3838-A079-4DE1-9BBA-6D923606EBF9}">
      <dsp:nvSpPr>
        <dsp:cNvPr id="0" name=""/>
        <dsp:cNvSpPr/>
      </dsp:nvSpPr>
      <dsp:spPr>
        <a:xfrm>
          <a:off x="1442923" y="3123744"/>
          <a:ext cx="3703320" cy="124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216" tIns="132216" rIns="132216" bIns="13221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Charges may be imposed for retrieving and copying the records</a:t>
          </a:r>
        </a:p>
      </dsp:txBody>
      <dsp:txXfrm>
        <a:off x="1442923" y="3123744"/>
        <a:ext cx="3703320" cy="1249284"/>
      </dsp:txXfrm>
    </dsp:sp>
    <dsp:sp modelId="{39AC0F37-165E-4E15-8D6C-849AE3FAC74F}">
      <dsp:nvSpPr>
        <dsp:cNvPr id="0" name=""/>
        <dsp:cNvSpPr/>
      </dsp:nvSpPr>
      <dsp:spPr>
        <a:xfrm>
          <a:off x="5146243" y="3123744"/>
          <a:ext cx="3083356" cy="1249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216" tIns="132216" rIns="132216" bIns="13221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Special Service Charge</a:t>
          </a:r>
        </a:p>
      </dsp:txBody>
      <dsp:txXfrm>
        <a:off x="5146243" y="3123744"/>
        <a:ext cx="3083356" cy="1249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2D189F0-BF93-415A-91B9-82A3667EA95B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D4FBB8B-4085-43F6-ABEA-231CDE2182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52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AD57DAA-AEED-4771-9F02-AFD694795ACC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2" tIns="46586" rIns="93172" bIns="4658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BB09C31-E2D3-4EDA-BC58-B5C80C9234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18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B09C31-E2D3-4EDA-BC58-B5C80C92346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3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B09C31-E2D3-4EDA-BC58-B5C80C92346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8FEC7-A750-4CE1-9AD4-6F263ACA6F58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558B-A904-4F27-A43C-158DC50E5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5044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CC82-1656-4364-B748-E6A22853E2B7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AF35-2B31-4399-BA5A-7134ED4B5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54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7FC0F-45CC-4FC1-9CA2-360C0EEA2649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528F-6FA1-4EC0-A5A4-787A2ABB6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299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D3C8D76-91A2-4A38-8582-567F0FECD0E8}" type="datetime1">
              <a:rPr lang="en-US"/>
              <a:pPr>
                <a:defRPr/>
              </a:pPr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62773B9-D6DC-440A-A034-C1E4E92C99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gen_weblike_INT0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4" r:id="rId2"/>
    <p:sldLayoutId id="2147483946" r:id="rId3"/>
  </p:sldLayoutIdLst>
  <p:transition spd="slow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ies.ucf.edu/documents/2-100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os.myflorida.com/library-archives/records-managem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s.myflorida.com/media/693588/gs05.pdf" TargetMode="External"/><Relationship Id="rId5" Type="http://schemas.openxmlformats.org/officeDocument/2006/relationships/hyperlink" Target="http://dos.myflorida.com/media/693574/general-records-schedulegs01-sl.pdf" TargetMode="External"/><Relationship Id="rId4" Type="http://schemas.openxmlformats.org/officeDocument/2006/relationships/hyperlink" Target="http://dos.myflorida.com/library-archives/records-management/general-records-schedules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gcounsel@ucf.edu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gcounsel@ucf.edu" TargetMode="External"/><Relationship Id="rId2" Type="http://schemas.openxmlformats.org/officeDocument/2006/relationships/hyperlink" Target="https://www.ucf.edu/public-records-request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gcounsel@ucf.edu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ies.ucf.edu/documents/2-10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0" cap="none" dirty="0">
                <a:solidFill>
                  <a:srgbClr val="CC9900"/>
                </a:solidFill>
                <a:latin typeface="+mn-lt"/>
              </a:rPr>
              <a:t>Youndy C. Cook</a:t>
            </a:r>
            <a:br>
              <a:rPr lang="en-US" b="0" cap="none" dirty="0">
                <a:solidFill>
                  <a:srgbClr val="CC9900"/>
                </a:solidFill>
                <a:latin typeface="+mn-lt"/>
              </a:rPr>
            </a:br>
            <a:r>
              <a:rPr lang="en-US" b="0" cap="none" dirty="0">
                <a:solidFill>
                  <a:srgbClr val="CC9900"/>
                </a:solidFill>
                <a:latin typeface="+mn-lt"/>
              </a:rPr>
              <a:t>Vice President and General Counsel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1828801"/>
            <a:ext cx="7772400" cy="2578100"/>
          </a:xfrm>
        </p:spPr>
        <p:txBody>
          <a:bodyPr anchor="ctr"/>
          <a:lstStyle/>
          <a:p>
            <a:pPr algn="ctr"/>
            <a:r>
              <a:rPr lang="en-US" sz="4400" dirty="0">
                <a:solidFill>
                  <a:prstClr val="black"/>
                </a:solidFill>
                <a:cs typeface="+mj-cs"/>
              </a:rPr>
              <a:t>Florida’s Public Records Law:</a:t>
            </a:r>
            <a:br>
              <a:rPr lang="en-US" sz="4400" dirty="0">
                <a:solidFill>
                  <a:prstClr val="black"/>
                </a:solidFill>
                <a:cs typeface="+mj-cs"/>
              </a:rPr>
            </a:br>
            <a:r>
              <a:rPr lang="en-US" sz="4400" dirty="0">
                <a:solidFill>
                  <a:prstClr val="black"/>
                </a:solidFill>
                <a:cs typeface="+mj-cs"/>
              </a:rPr>
              <a:t>Understanding the Requirements &amp; UCF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9868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sz="4000" dirty="0"/>
              <a:t>Confidential Records Exempt from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241" y="1923393"/>
            <a:ext cx="8229600" cy="4782207"/>
          </a:xfrm>
        </p:spPr>
        <p:txBody>
          <a:bodyPr/>
          <a:lstStyle/>
          <a:p>
            <a:r>
              <a:rPr lang="en-US" dirty="0"/>
              <a:t>Education Records</a:t>
            </a:r>
          </a:p>
          <a:p>
            <a:pPr lvl="1"/>
            <a:r>
              <a:rPr lang="en-US" dirty="0"/>
              <a:t>Student grades, class schedule, discipline, health records, admission docs, residency affidavit,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Faculty Academic Evaluations</a:t>
            </a:r>
          </a:p>
          <a:p>
            <a:r>
              <a:rPr lang="en-US" dirty="0"/>
              <a:t>SSNs</a:t>
            </a:r>
          </a:p>
          <a:p>
            <a:r>
              <a:rPr lang="en-US" dirty="0"/>
              <a:t>Medical Records</a:t>
            </a:r>
          </a:p>
          <a:p>
            <a:r>
              <a:rPr lang="en-US" dirty="0"/>
              <a:t>Certain research records – data, etc.</a:t>
            </a:r>
          </a:p>
          <a:p>
            <a:r>
              <a:rPr lang="en-US" dirty="0"/>
              <a:t>Emergency response plan information</a:t>
            </a:r>
          </a:p>
        </p:txBody>
      </p:sp>
    </p:spTree>
    <p:extLst>
      <p:ext uri="{BB962C8B-B14F-4D97-AF65-F5344CB8AC3E}">
        <p14:creationId xmlns:p14="http://schemas.microsoft.com/office/powerpoint/2010/main" val="279362597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/>
              <a:t>Confidential Records Exempt from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r>
              <a:rPr lang="en-US" sz="2800" dirty="0"/>
              <a:t>DSO records (with some important exceptions)</a:t>
            </a:r>
          </a:p>
          <a:p>
            <a:r>
              <a:rPr lang="en-US" sz="2800" dirty="0"/>
              <a:t>Testing materials</a:t>
            </a:r>
          </a:p>
          <a:p>
            <a:r>
              <a:rPr lang="en-US" sz="2800" dirty="0"/>
              <a:t>Trade secrets </a:t>
            </a:r>
          </a:p>
          <a:p>
            <a:r>
              <a:rPr lang="en-US" sz="2800" dirty="0"/>
              <a:t>Audit notes, work papers and Report until audit is complete and Report is finalized</a:t>
            </a:r>
          </a:p>
          <a:p>
            <a:r>
              <a:rPr lang="en-US" sz="2800" dirty="0"/>
              <a:t>Active Criminal Investigative &amp; Intelligence Info</a:t>
            </a:r>
          </a:p>
          <a:p>
            <a:r>
              <a:rPr lang="en-US" sz="2800" dirty="0"/>
              <a:t>Building plans, blueprints of university buildings</a:t>
            </a:r>
          </a:p>
          <a:p>
            <a:r>
              <a:rPr lang="en-US" sz="2800" dirty="0"/>
              <a:t>Security systems information and plans (incl. most surveillance video)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1817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NOT Confidential?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/>
          <a:lstStyle/>
          <a:p>
            <a:r>
              <a:rPr lang="en-US" sz="3000" dirty="0"/>
              <a:t>Employee information : Salary, address, phone number, etc.</a:t>
            </a:r>
          </a:p>
          <a:p>
            <a:pPr lvl="1"/>
            <a:r>
              <a:rPr lang="en-US" dirty="0"/>
              <a:t>Exceptions:  SSN,  health information , Bank account/Debit and credit card numbers, retirement accounts, law enforcement personal information</a:t>
            </a:r>
          </a:p>
          <a:p>
            <a:r>
              <a:rPr lang="en-US" sz="3000" dirty="0"/>
              <a:t>Law Enforcement Records (other than active criminal investigation)	</a:t>
            </a:r>
          </a:p>
          <a:p>
            <a:r>
              <a:rPr lang="en-US" sz="3000" dirty="0"/>
              <a:t>Business Expansion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5658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Exempt from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Records</a:t>
            </a:r>
          </a:p>
          <a:p>
            <a:pPr lvl="1"/>
            <a:r>
              <a:rPr lang="en-US" dirty="0"/>
              <a:t>Student grades, class schedule, disciplinary file,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Faculty Academic Evaluations</a:t>
            </a:r>
          </a:p>
          <a:p>
            <a:r>
              <a:rPr lang="en-US" dirty="0"/>
              <a:t>SSNs</a:t>
            </a:r>
          </a:p>
          <a:p>
            <a:r>
              <a:rPr lang="en-US" dirty="0"/>
              <a:t>Medical Records</a:t>
            </a:r>
          </a:p>
          <a:p>
            <a:r>
              <a:rPr lang="en-US" dirty="0"/>
              <a:t>Certain research records</a:t>
            </a:r>
          </a:p>
        </p:txBody>
      </p:sp>
    </p:spTree>
    <p:extLst>
      <p:ext uri="{BB962C8B-B14F-4D97-AF65-F5344CB8AC3E}">
        <p14:creationId xmlns:p14="http://schemas.microsoft.com/office/powerpoint/2010/main" val="224605380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with Exempt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Some records are public records and contain mostly non-confidential information </a:t>
            </a:r>
          </a:p>
          <a:p>
            <a:endParaRPr lang="en-US" sz="2400" dirty="0"/>
          </a:p>
          <a:p>
            <a:r>
              <a:rPr lang="en-US" sz="2400" dirty="0"/>
              <a:t>In such cases, if the record is requested, the University will identify the exempt information and </a:t>
            </a:r>
            <a:r>
              <a:rPr lang="en-US" sz="2400" b="1" dirty="0"/>
              <a:t>redact</a:t>
            </a:r>
            <a:r>
              <a:rPr lang="en-US" sz="2400" dirty="0"/>
              <a:t> it from the record before public disclosure</a:t>
            </a:r>
          </a:p>
          <a:p>
            <a:pPr lvl="1"/>
            <a:r>
              <a:rPr lang="en-US" sz="2400" dirty="0"/>
              <a:t>Ex. SSN on an employment record</a:t>
            </a:r>
          </a:p>
          <a:p>
            <a:pPr lvl="1"/>
            <a:r>
              <a:rPr lang="en-US" sz="2400" dirty="0"/>
              <a:t>Ex. Student information in a general </a:t>
            </a:r>
            <a:r>
              <a:rPr lang="en-US" sz="2400" dirty="0" err="1"/>
              <a:t>univ</a:t>
            </a:r>
            <a:r>
              <a:rPr lang="en-US" sz="2400" dirty="0"/>
              <a:t> record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8165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Records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/>
          <a:lstStyle/>
          <a:p>
            <a:r>
              <a:rPr lang="en-US" sz="2400" dirty="0"/>
              <a:t>UCF Policy 2-100.6 (last revised May 2023)</a:t>
            </a:r>
          </a:p>
          <a:p>
            <a:r>
              <a:rPr lang="en-US" altLang="en-US" sz="2400" dirty="0">
                <a:hlinkClick r:id="rId2"/>
              </a:rPr>
              <a:t>https://policies.ucf.edu/documents/2-100.pdf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r>
              <a:rPr lang="en-US" altLang="en-US" sz="2400" dirty="0"/>
              <a:t>A person requesting public records is </a:t>
            </a:r>
            <a:r>
              <a:rPr lang="en-US" altLang="en-US" sz="2400" b="1" dirty="0"/>
              <a:t>not</a:t>
            </a:r>
            <a:r>
              <a:rPr lang="en-US" altLang="en-US" sz="2400" dirty="0"/>
              <a:t> required to reveal </a:t>
            </a:r>
            <a:r>
              <a:rPr lang="en-US" altLang="en-US" sz="2400" u="sng" dirty="0"/>
              <a:t>identity</a:t>
            </a:r>
            <a:r>
              <a:rPr lang="en-US" altLang="en-US" sz="2400" dirty="0"/>
              <a:t> or </a:t>
            </a:r>
            <a:r>
              <a:rPr lang="en-US" altLang="en-US" sz="2400" u="sng" dirty="0"/>
              <a:t>purpose</a:t>
            </a:r>
            <a:r>
              <a:rPr lang="en-US" altLang="en-US" sz="2400" dirty="0"/>
              <a:t> for seeking the documents – may ask for any reason or no reason at all</a:t>
            </a:r>
          </a:p>
          <a:p>
            <a:endParaRPr lang="en-US" altLang="en-US" sz="2400" dirty="0"/>
          </a:p>
          <a:p>
            <a:r>
              <a:rPr lang="en-US" altLang="en-US" sz="2400" dirty="0"/>
              <a:t>Public records must be released within a reasonable time, under reasonable conditions, and under the Records Custodian’s supervision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3316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Public Records Requests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210CA0-5FA6-B7F1-3ACB-EF43353C3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7270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9758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sufficient for a request?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/>
              <a:t>Magic words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required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US" altLang="en-US" sz="24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/>
              <a:t>Request should reasonably describe the information or record requested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US" altLang="en-US" sz="24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/>
              <a:t>Request should be specific as to time period and subject matter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en-US" altLang="en-US" sz="24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/>
              <a:t>Custodian should not have to guess at what records the requestor is seeking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600914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sz="2400" dirty="0"/>
              <a:t>We must try to acknowledge receipt of a request</a:t>
            </a:r>
          </a:p>
          <a:p>
            <a:pPr lvl="1"/>
            <a:r>
              <a:rPr lang="en-US" sz="2400" dirty="0"/>
              <a:t>Sometimes, this is not possible due to method of request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Ex: “This will acknowledge the request you made [to Employee] on [Date] seeking _____ [here describe your understanding of records request]. </a:t>
            </a:r>
            <a:r>
              <a:rPr lang="en-US" altLang="en-US" sz="2400" dirty="0"/>
              <a:t>If you consider the request described above to be incorrect or incomplete, please provide clarification.”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630993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sz="2400" dirty="0"/>
              <a:t>Even if request is conveyed orally, try to confirm it in writing</a:t>
            </a:r>
          </a:p>
          <a:p>
            <a:endParaRPr lang="en-US" sz="2400" dirty="0"/>
          </a:p>
          <a:p>
            <a:r>
              <a:rPr lang="en-US" sz="2400" dirty="0"/>
              <a:t>Ask for contact information</a:t>
            </a:r>
          </a:p>
          <a:p>
            <a:pPr lvl="1"/>
            <a:r>
              <a:rPr lang="en-US" sz="2400" dirty="0"/>
              <a:t>Requestor does not have to provide it</a:t>
            </a:r>
          </a:p>
          <a:p>
            <a:endParaRPr lang="en-US" sz="2400" dirty="0"/>
          </a:p>
          <a:p>
            <a:r>
              <a:rPr lang="en-US" sz="2400" dirty="0"/>
              <a:t>If request is confusing, ask for clarification</a:t>
            </a:r>
          </a:p>
          <a:p>
            <a:endParaRPr lang="en-US" sz="2400" dirty="0"/>
          </a:p>
          <a:p>
            <a:r>
              <a:rPr lang="en-US" sz="2400" dirty="0"/>
              <a:t>If request is written such that extraordinary effort will be required, you may suggest to the requestor that they clarify or narrow the request </a:t>
            </a:r>
          </a:p>
        </p:txBody>
      </p:sp>
    </p:spTree>
    <p:extLst>
      <p:ext uri="{BB962C8B-B14F-4D97-AF65-F5344CB8AC3E}">
        <p14:creationId xmlns:p14="http://schemas.microsoft.com/office/powerpoint/2010/main" val="12406827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What we’ll cover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0703C0-6B32-A9F4-739B-016C3419DE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35390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8693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Sidenote</a:t>
            </a:r>
            <a:r>
              <a:rPr lang="en-US" dirty="0"/>
              <a:t> – Email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Given that most email messages you send or receive for work are public record, consider carefully the content and tone of any email you send</a:t>
            </a:r>
          </a:p>
          <a:p>
            <a:endParaRPr lang="en-US" sz="2400" dirty="0"/>
          </a:p>
          <a:p>
            <a:r>
              <a:rPr lang="en-US" sz="2400" dirty="0"/>
              <a:t>If you don’t want others to read it, don’t hit send</a:t>
            </a:r>
          </a:p>
          <a:p>
            <a:endParaRPr lang="en-US" sz="2400" dirty="0"/>
          </a:p>
          <a:p>
            <a:r>
              <a:rPr lang="en-US" sz="2400" dirty="0"/>
              <a:t>If topic is sensitive, consider phone call</a:t>
            </a:r>
          </a:p>
        </p:txBody>
      </p:sp>
    </p:spTree>
    <p:extLst>
      <p:ext uri="{BB962C8B-B14F-4D97-AF65-F5344CB8AC3E}">
        <p14:creationId xmlns:p14="http://schemas.microsoft.com/office/powerpoint/2010/main" val="195772487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Do not create a record to fulfill a request</a:t>
            </a:r>
          </a:p>
          <a:p>
            <a:endParaRPr lang="en-US" sz="2400" dirty="0"/>
          </a:p>
          <a:p>
            <a:r>
              <a:rPr lang="en-US" sz="2400" dirty="0"/>
              <a:t>Do not alter an existing record to fulfill a request</a:t>
            </a:r>
          </a:p>
          <a:p>
            <a:endParaRPr lang="en-US" sz="2400" dirty="0"/>
          </a:p>
          <a:p>
            <a:r>
              <a:rPr lang="en-US" altLang="en-US" sz="2400" dirty="0"/>
              <a:t>Do not have to change the format of an existing record to fulfill a request</a:t>
            </a:r>
          </a:p>
          <a:p>
            <a:pPr lvl="1"/>
            <a:r>
              <a:rPr lang="en-US" sz="2400" dirty="0"/>
              <a:t>Though we might want to, on occasion</a:t>
            </a:r>
          </a:p>
          <a:p>
            <a:pPr lvl="1"/>
            <a:endParaRPr lang="en-US" sz="2400" dirty="0"/>
          </a:p>
          <a:p>
            <a:r>
              <a:rPr lang="en-US" altLang="en-US" sz="2400" dirty="0"/>
              <a:t>Do not begin collecting or copying records until request is understood and applicable charges are paid</a:t>
            </a:r>
          </a:p>
          <a:p>
            <a:endParaRPr lang="en-US" altLang="en-US" sz="2400" dirty="0"/>
          </a:p>
          <a:p>
            <a:r>
              <a:rPr lang="en-US" sz="2400" dirty="0"/>
              <a:t>Do not have to explain records or answer questions</a:t>
            </a:r>
          </a:p>
        </p:txBody>
      </p:sp>
    </p:spTree>
    <p:extLst>
      <p:ext uri="{BB962C8B-B14F-4D97-AF65-F5344CB8AC3E}">
        <p14:creationId xmlns:p14="http://schemas.microsoft.com/office/powerpoint/2010/main" val="2498842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Access to Public Records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867C9A-0288-7E61-37D7-5F9DB7F39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46218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59849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7607"/>
            <a:ext cx="8229600" cy="4815593"/>
          </a:xfrm>
        </p:spPr>
        <p:txBody>
          <a:bodyPr/>
          <a:lstStyle/>
          <a:p>
            <a:r>
              <a:rPr lang="en-US" sz="2400" dirty="0"/>
              <a:t>Unless specifically stated otherwise, the following statutory fees apply to copying of public records:</a:t>
            </a:r>
          </a:p>
          <a:p>
            <a:pPr lvl="1"/>
            <a:r>
              <a:rPr lang="en-US" sz="2400" dirty="0"/>
              <a:t>Single sided page - 15¢ per page</a:t>
            </a:r>
          </a:p>
          <a:p>
            <a:pPr lvl="1"/>
            <a:r>
              <a:rPr lang="en-US" sz="2400" dirty="0"/>
              <a:t>Double sided page - 20¢ per page</a:t>
            </a:r>
          </a:p>
          <a:p>
            <a:pPr lvl="1"/>
            <a:r>
              <a:rPr lang="en-US" sz="2400" dirty="0"/>
              <a:t>Certified copy - $1.00 per page</a:t>
            </a:r>
          </a:p>
          <a:p>
            <a:endParaRPr lang="en-US" sz="1000" dirty="0"/>
          </a:p>
          <a:p>
            <a:r>
              <a:rPr lang="en-US" sz="2400" dirty="0"/>
              <a:t>Exception:  maps, aerial photographs, large format photos may be reproduced and charged a fee to cover the materials used for those duplications</a:t>
            </a:r>
          </a:p>
          <a:p>
            <a:endParaRPr lang="en-US" sz="1000" dirty="0"/>
          </a:p>
          <a:p>
            <a:r>
              <a:rPr lang="en-US" sz="2400" dirty="0"/>
              <a:t>Charge actual costs of copying only – not labor used to make the copies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68993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Service Charges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altLang="en-US" sz="2400" dirty="0"/>
              <a:t>Section 119.07(4)(d), Florida Statutes, authorizes the imposition of a special service charge to inspect or copy public records when the nature or volume of public records to be inspected is such as to </a:t>
            </a:r>
            <a:r>
              <a:rPr lang="en-US" altLang="en-US" sz="2400" b="1" dirty="0"/>
              <a:t>require extensive use of information technology resources, or extensive clerical or supervisory assistance, or both</a:t>
            </a:r>
            <a:r>
              <a:rPr lang="en-US" altLang="en-US" sz="2400" dirty="0"/>
              <a:t>.</a:t>
            </a:r>
          </a:p>
          <a:p>
            <a:endParaRPr lang="en-US" altLang="en-US" sz="2400" dirty="0"/>
          </a:p>
          <a:p>
            <a:r>
              <a:rPr lang="en-US" sz="2400" dirty="0"/>
              <a:t>Extensive:  more than 1 hour per requestor (combine time where multiple requests) in a month’s period of time</a:t>
            </a:r>
          </a:p>
          <a:p>
            <a:endParaRPr lang="en-US" sz="2400" dirty="0"/>
          </a:p>
          <a:p>
            <a:r>
              <a:rPr lang="en-US" altLang="en-US" sz="2400" dirty="0"/>
              <a:t>The charge must be reasonable and based on the labor or IT/computer costs actually incurred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547897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656" y="533400"/>
            <a:ext cx="8229600" cy="838200"/>
          </a:xfrm>
        </p:spPr>
        <p:txBody>
          <a:bodyPr/>
          <a:lstStyle/>
          <a:p>
            <a:r>
              <a:rPr lang="en-US" dirty="0"/>
              <a:t>Cost Estimate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56" y="1447800"/>
            <a:ext cx="8229600" cy="4373563"/>
          </a:xfrm>
        </p:spPr>
        <p:txBody>
          <a:bodyPr/>
          <a:lstStyle/>
          <a:p>
            <a:r>
              <a:rPr lang="en-US" dirty="0"/>
              <a:t>Where there will be a cost for responding to a records request, especially where there will be a special service charge, prepare a cost estimate for the requestor.</a:t>
            </a:r>
          </a:p>
          <a:p>
            <a:endParaRPr lang="en-US" sz="1600" dirty="0"/>
          </a:p>
          <a:p>
            <a:r>
              <a:rPr lang="en-US" dirty="0"/>
              <a:t>This should outline your best estimate of the work required and the cost for that work.  This is not a guarantee.</a:t>
            </a:r>
          </a:p>
          <a:p>
            <a:endParaRPr lang="en-US" sz="1600" dirty="0"/>
          </a:p>
          <a:p>
            <a:r>
              <a:rPr lang="en-US" dirty="0"/>
              <a:t>Request prepayment</a:t>
            </a:r>
          </a:p>
        </p:txBody>
      </p:sp>
    </p:spTree>
    <p:extLst>
      <p:ext uri="{BB962C8B-B14F-4D97-AF65-F5344CB8AC3E}">
        <p14:creationId xmlns:p14="http://schemas.microsoft.com/office/powerpoint/2010/main" val="248570290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Designated Offices – per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UCF Policy, there are designated offices for some types of requests:</a:t>
            </a:r>
          </a:p>
          <a:p>
            <a:pPr lvl="1"/>
            <a:r>
              <a:rPr lang="en-US" dirty="0"/>
              <a:t>Request for personnel records – HR</a:t>
            </a:r>
          </a:p>
          <a:p>
            <a:pPr lvl="1"/>
            <a:r>
              <a:rPr lang="en-US" dirty="0"/>
              <a:t>Request for demographic data – IKM</a:t>
            </a:r>
          </a:p>
          <a:p>
            <a:pPr lvl="1"/>
            <a:r>
              <a:rPr lang="en-US" dirty="0"/>
              <a:t>Request from lawyer/for legal case – General Counsel</a:t>
            </a:r>
          </a:p>
          <a:p>
            <a:pPr lvl="1"/>
            <a:r>
              <a:rPr lang="en-US" dirty="0"/>
              <a:t>Media request – News &amp; Information</a:t>
            </a:r>
          </a:p>
          <a:p>
            <a:pPr lvl="1"/>
            <a:r>
              <a:rPr lang="en-US" dirty="0"/>
              <a:t>Request for business service records – UCF Business Services</a:t>
            </a:r>
          </a:p>
        </p:txBody>
      </p:sp>
    </p:spTree>
    <p:extLst>
      <p:ext uri="{BB962C8B-B14F-4D97-AF65-F5344CB8AC3E}">
        <p14:creationId xmlns:p14="http://schemas.microsoft.com/office/powerpoint/2010/main" val="314652597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Retention of public records is a requirement of the public records law.</a:t>
            </a:r>
          </a:p>
          <a:p>
            <a:endParaRPr lang="en-US" sz="1000" dirty="0"/>
          </a:p>
          <a:p>
            <a:r>
              <a:rPr lang="en-US" dirty="0"/>
              <a:t>State has adopted retention scheduled to dictate the period of time different types/categories of records must be retained</a:t>
            </a:r>
          </a:p>
          <a:p>
            <a:endParaRPr lang="en-US" sz="1000" dirty="0"/>
          </a:p>
          <a:p>
            <a:r>
              <a:rPr lang="en-US" dirty="0"/>
              <a:t>After that retention period, records may be scheduled for destruction after agency Records Manager consideration</a:t>
            </a:r>
          </a:p>
        </p:txBody>
      </p:sp>
    </p:spTree>
    <p:extLst>
      <p:ext uri="{BB962C8B-B14F-4D97-AF65-F5344CB8AC3E}">
        <p14:creationId xmlns:p14="http://schemas.microsoft.com/office/powerpoint/2010/main" val="343214942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Retention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24000"/>
            <a:ext cx="8229600" cy="4373563"/>
          </a:xfrm>
        </p:spPr>
        <p:txBody>
          <a:bodyPr/>
          <a:lstStyle/>
          <a:p>
            <a:r>
              <a:rPr lang="en-US" sz="2800" dirty="0"/>
              <a:t>State of Florida Library and Information Services, </a:t>
            </a:r>
            <a:r>
              <a:rPr lang="en-US" sz="2800" dirty="0">
                <a:hlinkClick r:id="rId3"/>
              </a:rPr>
              <a:t>http://dos.myflorida.com/library-archives/records-management/</a:t>
            </a:r>
            <a:endParaRPr lang="en-US" sz="2800" dirty="0"/>
          </a:p>
          <a:p>
            <a:r>
              <a:rPr lang="en-US" sz="2800" dirty="0"/>
              <a:t>General Records Schedule, </a:t>
            </a:r>
            <a:r>
              <a:rPr lang="en-US" sz="2800" dirty="0">
                <a:hlinkClick r:id="rId4"/>
              </a:rPr>
              <a:t>http://dos.myflorida.com/library-archives/records-management/general-records-schedules/</a:t>
            </a:r>
            <a:endParaRPr lang="en-US" sz="2800" dirty="0"/>
          </a:p>
          <a:p>
            <a:r>
              <a:rPr lang="en-US" sz="2800" dirty="0"/>
              <a:t>GS1-SL, </a:t>
            </a:r>
            <a:r>
              <a:rPr lang="en-US" sz="2800" dirty="0">
                <a:hlinkClick r:id="rId5"/>
              </a:rPr>
              <a:t>http://dos.myflorida.com/media/693574/general-records-schedulegs01-sl.pdf</a:t>
            </a:r>
            <a:endParaRPr lang="en-US" sz="2800" dirty="0"/>
          </a:p>
          <a:p>
            <a:r>
              <a:rPr lang="en-US" sz="2800" dirty="0"/>
              <a:t>GS5, </a:t>
            </a:r>
            <a:r>
              <a:rPr lang="en-US" sz="2800" dirty="0">
                <a:hlinkClick r:id="rId6"/>
              </a:rPr>
              <a:t>http://dos.myflorida.com/media/693588/gs05.pdf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03871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about transitory messages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Transitory Messages/Documents</a:t>
            </a:r>
          </a:p>
          <a:p>
            <a:pPr lvl="1"/>
            <a:r>
              <a:rPr lang="en-US" dirty="0"/>
              <a:t>“post-it note” level documents</a:t>
            </a:r>
          </a:p>
          <a:p>
            <a:pPr lvl="1"/>
            <a:r>
              <a:rPr lang="en-US" dirty="0"/>
              <a:t>Not perpetuating knowledge (ex., reminder of meeting)</a:t>
            </a:r>
          </a:p>
          <a:p>
            <a:r>
              <a:rPr lang="en-US" dirty="0"/>
              <a:t>While these may technically be public record, depending on their content, there is really no retention for them because they lose administrative value almost immediately</a:t>
            </a:r>
          </a:p>
        </p:txBody>
      </p:sp>
    </p:spTree>
    <p:extLst>
      <p:ext uri="{BB962C8B-B14F-4D97-AF65-F5344CB8AC3E}">
        <p14:creationId xmlns:p14="http://schemas.microsoft.com/office/powerpoint/2010/main" val="147117304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6748-615E-67B8-5538-46C31121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Public Records Definition</a:t>
            </a:r>
            <a:br>
              <a:rPr lang="en-US" dirty="0"/>
            </a:br>
            <a:r>
              <a:rPr lang="en-US" altLang="en-US" sz="2800" dirty="0"/>
              <a:t>Florida Statutes Chapter 119 defines </a:t>
            </a:r>
            <a:r>
              <a:rPr lang="en-US" altLang="en-US" sz="2800" b="1" dirty="0"/>
              <a:t>public records</a:t>
            </a:r>
            <a:r>
              <a:rPr lang="en-US" altLang="en-US" sz="2800" dirty="0"/>
              <a:t> as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C89EA-474F-55D6-1E13-B5E5ED8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400" dirty="0"/>
          </a:p>
          <a:p>
            <a:r>
              <a:rPr lang="en-US" altLang="en-US" sz="2400" dirty="0"/>
              <a:t>all documents, papers, letters, maps, books, tapes, photographs, films, sound recordings, data processing software, or other material</a:t>
            </a:r>
          </a:p>
          <a:p>
            <a:endParaRPr lang="en-US" altLang="en-US" sz="2400" dirty="0"/>
          </a:p>
          <a:p>
            <a:r>
              <a:rPr lang="en-US" altLang="en-US" sz="2400" i="1" dirty="0"/>
              <a:t>regardless of physical form or means of transmission</a:t>
            </a:r>
          </a:p>
          <a:p>
            <a:endParaRPr lang="en-US" sz="2400" i="1" dirty="0"/>
          </a:p>
          <a:p>
            <a:r>
              <a:rPr lang="en-US" altLang="en-US" sz="2400" dirty="0"/>
              <a:t>made or received pursuant to law in connection with transaction of official business by the agency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93437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a PRR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 ”Custodian” of a public record has the duty to produce a document within a ”reasonable time” upon request</a:t>
            </a:r>
          </a:p>
          <a:p>
            <a:r>
              <a:rPr lang="en-US" dirty="0"/>
              <a:t>Custodian = All university personnel who have it within their power to release or communicate public records</a:t>
            </a:r>
          </a:p>
          <a:p>
            <a:r>
              <a:rPr lang="en-US" dirty="0"/>
              <a:t>The university can designate one or more persons to respond to public records requests.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28956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Custodian of Public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Pursuant to Fla. Stat. s. 119.12, the University has designated the Office of the General Counsel as Custodian of Public </a:t>
            </a:r>
            <a:r>
              <a:rPr lang="en-US" dirty="0" err="1"/>
              <a:t>Recods</a:t>
            </a:r>
            <a:endParaRPr lang="en-US" dirty="0"/>
          </a:p>
          <a:p>
            <a:r>
              <a:rPr lang="en-US" dirty="0"/>
              <a:t>Contact:</a:t>
            </a:r>
          </a:p>
          <a:p>
            <a:pPr lvl="1"/>
            <a:r>
              <a:rPr lang="en-US" dirty="0">
                <a:hlinkClick r:id="rId2"/>
              </a:rPr>
              <a:t>gcounsel@ucf.edu</a:t>
            </a:r>
            <a:endParaRPr lang="en-US" dirty="0"/>
          </a:p>
          <a:p>
            <a:pPr lvl="1"/>
            <a:r>
              <a:rPr lang="en-US" dirty="0"/>
              <a:t>4365 Andromeda Loop  N. MH360, Orlando, FL 32816-0015</a:t>
            </a:r>
          </a:p>
          <a:p>
            <a:pPr lvl="1"/>
            <a:r>
              <a:rPr lang="en-US" dirty="0"/>
              <a:t>(407) 823-2482 </a:t>
            </a:r>
          </a:p>
        </p:txBody>
      </p:sp>
    </p:spTree>
    <p:extLst>
      <p:ext uri="{BB962C8B-B14F-4D97-AF65-F5344CB8AC3E}">
        <p14:creationId xmlns:p14="http://schemas.microsoft.com/office/powerpoint/2010/main" val="1559484474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person who has been denied the right to inspect and/or copy public records under the Public Records Act may bring a civil action against the agency to enforce the terms of Ch. 119</a:t>
            </a:r>
          </a:p>
          <a:p>
            <a:endParaRPr lang="en-US" sz="2400" dirty="0"/>
          </a:p>
          <a:p>
            <a:r>
              <a:rPr lang="en-US" sz="2400" dirty="0"/>
              <a:t>University as agency:</a:t>
            </a:r>
          </a:p>
          <a:p>
            <a:pPr lvl="1"/>
            <a:r>
              <a:rPr lang="en-US" sz="2400" dirty="0"/>
              <a:t>Attorney’s fees and costs </a:t>
            </a:r>
          </a:p>
          <a:p>
            <a:endParaRPr lang="en-US" sz="2400" dirty="0"/>
          </a:p>
          <a:p>
            <a:r>
              <a:rPr lang="en-US" sz="2400" dirty="0"/>
              <a:t>Employee:</a:t>
            </a:r>
          </a:p>
          <a:p>
            <a:pPr lvl="1"/>
            <a:r>
              <a:rPr lang="en-US" sz="2400" dirty="0"/>
              <a:t>Potential criminal penalties (if willful and knowing)</a:t>
            </a:r>
          </a:p>
          <a:p>
            <a:pPr lvl="1"/>
            <a:r>
              <a:rPr lang="en-US" sz="2400" dirty="0"/>
              <a:t>Disciplinary action</a:t>
            </a:r>
          </a:p>
        </p:txBody>
      </p:sp>
    </p:spTree>
    <p:extLst>
      <p:ext uri="{BB962C8B-B14F-4D97-AF65-F5344CB8AC3E}">
        <p14:creationId xmlns:p14="http://schemas.microsoft.com/office/powerpoint/2010/main" val="3409421807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to Enforce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sz="2800" dirty="0"/>
              <a:t>A person who has been denied the right to inspect and/or copy public records under the Public Records Act may bring a civil action against the agency to enforce the terms of Ch. 119</a:t>
            </a:r>
          </a:p>
          <a:p>
            <a:r>
              <a:rPr lang="en-US" sz="2800" dirty="0"/>
              <a:t>Must provide written notice at least 5 business days in advance to the designated and publicized “Custodian of Public Records”</a:t>
            </a:r>
          </a:p>
          <a:p>
            <a:r>
              <a:rPr lang="en-US" sz="2800" dirty="0"/>
              <a:t>That is the Office of the General Counsel - </a:t>
            </a:r>
            <a:r>
              <a:rPr lang="en-US" sz="2800" dirty="0">
                <a:hlinkClick r:id="rId2"/>
              </a:rPr>
              <a:t>https://www.ucf.edu/public-records-requests/</a:t>
            </a:r>
            <a:r>
              <a:rPr lang="en-US" sz="2800" dirty="0"/>
              <a:t>  - (407) 823-2482 – </a:t>
            </a:r>
            <a:r>
              <a:rPr lang="en-US" sz="2800" dirty="0">
                <a:hlinkClick r:id="rId3"/>
              </a:rPr>
              <a:t>gcounsel@ucf.edu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701744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For assistance with a public records request or a public records question: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Contact the Office of the General Counsel</a:t>
            </a:r>
          </a:p>
          <a:p>
            <a:pPr marL="900113" lvl="1" indent="-461963" algn="just">
              <a:spcBef>
                <a:spcPts val="0"/>
              </a:spcBef>
              <a:spcAft>
                <a:spcPts val="0"/>
              </a:spcAft>
              <a:tabLst>
                <a:tab pos="1597025" algn="l"/>
                <a:tab pos="1768475" algn="l"/>
              </a:tabLst>
              <a:defRPr/>
            </a:pPr>
            <a:r>
              <a:rPr lang="en-US" altLang="en-US" sz="3200" dirty="0"/>
              <a:t>Call (407) 823-2482</a:t>
            </a:r>
          </a:p>
          <a:p>
            <a:pPr marL="900113" lvl="1" indent="-461963" algn="just">
              <a:spcBef>
                <a:spcPts val="0"/>
              </a:spcBef>
              <a:spcAft>
                <a:spcPts val="0"/>
              </a:spcAft>
              <a:tabLst>
                <a:tab pos="1597025" algn="l"/>
                <a:tab pos="1768475" algn="l"/>
              </a:tabLst>
              <a:defRPr/>
            </a:pPr>
            <a:r>
              <a:rPr lang="en-US" altLang="en-US" sz="3200" dirty="0"/>
              <a:t>Email </a:t>
            </a:r>
            <a:r>
              <a:rPr lang="en-US" altLang="en-US" sz="3200" dirty="0">
                <a:hlinkClick r:id="rId2"/>
              </a:rPr>
              <a:t>gcounsel@ucf.edu</a:t>
            </a:r>
            <a:r>
              <a:rPr lang="en-US" altLang="en-US" sz="32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9710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9" name="Picture 5" descr="C:\Users\acamen\AppData\Local\Microsoft\Windows\Temporary Internet Files\Content.IE5\FL091LTA\Question-Mark-pin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55257"/>
            <a:ext cx="2286000" cy="292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59057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6748-615E-67B8-5538-46C311211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Public Records Definition</a:t>
            </a:r>
            <a:br>
              <a:rPr lang="en-US" dirty="0"/>
            </a:br>
            <a:r>
              <a:rPr lang="en-US" altLang="en-US" sz="2800" dirty="0"/>
              <a:t>Florida Statutes Chapter 119 defines </a:t>
            </a:r>
            <a:r>
              <a:rPr lang="en-US" altLang="en-US" sz="2800" b="1" dirty="0"/>
              <a:t>public records</a:t>
            </a:r>
            <a:r>
              <a:rPr lang="en-US" altLang="en-US" sz="2800" dirty="0"/>
              <a:t> as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C89EA-474F-55D6-1E13-B5E5ED8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400" dirty="0"/>
          </a:p>
          <a:p>
            <a:r>
              <a:rPr lang="en-US" sz="2400" dirty="0"/>
              <a:t>Functionally: almost anything created or received for UCF business is a public record</a:t>
            </a:r>
          </a:p>
          <a:p>
            <a:endParaRPr lang="en-US" altLang="en-US" sz="2400" dirty="0"/>
          </a:p>
          <a:p>
            <a:r>
              <a:rPr lang="en-US" sz="2400" dirty="0"/>
              <a:t>Florida Supreme Court has said that “public record” encompasses all materials made or received by an agency in connection with official business </a:t>
            </a:r>
            <a:r>
              <a:rPr lang="en-US" sz="2400" b="1" dirty="0"/>
              <a:t>which are used to perpetuate, communicate or formalize knowledge</a:t>
            </a:r>
            <a:r>
              <a:rPr lang="en-US" sz="2400" dirty="0"/>
              <a:t>. </a:t>
            </a:r>
          </a:p>
          <a:p>
            <a:endParaRPr lang="en-US" sz="2400" i="1" dirty="0"/>
          </a:p>
          <a:p>
            <a:r>
              <a:rPr lang="en-US" sz="2400" dirty="0"/>
              <a:t>This is true regardless of format and even when still in draft form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8394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Public Records Come in All Shapes &amp; Sizes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sz="2400" dirty="0"/>
              <a:t>A public record is a public record based on content, not based on format</a:t>
            </a:r>
          </a:p>
          <a:p>
            <a:pPr lvl="1"/>
            <a:r>
              <a:rPr lang="en-US" sz="2400" dirty="0"/>
              <a:t>Doesn’t matter if marked “Confidential”</a:t>
            </a:r>
          </a:p>
          <a:p>
            <a:pPr lvl="1"/>
            <a:endParaRPr lang="en-US" sz="2400" dirty="0"/>
          </a:p>
          <a:p>
            <a:r>
              <a:rPr lang="en-US" sz="2400" dirty="0"/>
              <a:t>Public records may take the form of a document, an electronic file, an email, a recording (sound or video), a photograph, a 3D model, etc.</a:t>
            </a:r>
          </a:p>
          <a:p>
            <a:endParaRPr lang="en-US" sz="2400" dirty="0"/>
          </a:p>
          <a:p>
            <a:r>
              <a:rPr lang="en-US" sz="2400" dirty="0"/>
              <a:t>The issue is whether the record was made or received by the public agency in connection with the transaction of official business.</a:t>
            </a:r>
          </a:p>
        </p:txBody>
      </p:sp>
    </p:spTree>
    <p:extLst>
      <p:ext uri="{BB962C8B-B14F-4D97-AF65-F5344CB8AC3E}">
        <p14:creationId xmlns:p14="http://schemas.microsoft.com/office/powerpoint/2010/main" val="52245793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What is </a:t>
            </a:r>
            <a:r>
              <a:rPr lang="en-US" b="1" dirty="0"/>
              <a:t>not</a:t>
            </a:r>
            <a:r>
              <a:rPr lang="en-US" dirty="0"/>
              <a:t> a public record?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66018"/>
            <a:ext cx="4038600" cy="4525963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Very little</a:t>
            </a:r>
          </a:p>
          <a:p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1484286-5E26-2FFD-2A65-2953C77FBA4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342393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24871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Public Record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Employment Records</a:t>
            </a:r>
          </a:p>
          <a:p>
            <a:pPr lvl="1"/>
            <a:r>
              <a:rPr lang="en-US" dirty="0" err="1"/>
              <a:t>Incl</a:t>
            </a:r>
            <a:r>
              <a:rPr lang="en-US" dirty="0"/>
              <a:t> Salary info</a:t>
            </a:r>
          </a:p>
          <a:p>
            <a:pPr lvl="1"/>
            <a:r>
              <a:rPr lang="en-US" altLang="en-US" dirty="0" err="1"/>
              <a:t>Incl</a:t>
            </a:r>
            <a:r>
              <a:rPr lang="en-US" altLang="en-US" dirty="0"/>
              <a:t> address, email</a:t>
            </a:r>
          </a:p>
          <a:p>
            <a:r>
              <a:rPr lang="en-US" altLang="en-US" dirty="0"/>
              <a:t>Audit findings</a:t>
            </a:r>
          </a:p>
          <a:p>
            <a:r>
              <a:rPr lang="en-US" altLang="en-US" dirty="0"/>
              <a:t>Emails received or created by UCF employees about official business</a:t>
            </a:r>
          </a:p>
          <a:p>
            <a:r>
              <a:rPr lang="en-US" altLang="en-US" dirty="0"/>
              <a:t>Reports about a closed investigation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Incident reports by police (after investigation closed)</a:t>
            </a:r>
          </a:p>
          <a:p>
            <a:r>
              <a:rPr lang="en-US" dirty="0"/>
              <a:t>Interoffice business memo</a:t>
            </a:r>
          </a:p>
          <a:p>
            <a:r>
              <a:rPr lang="en-US" dirty="0"/>
              <a:t>Meeting minutes</a:t>
            </a:r>
          </a:p>
          <a:p>
            <a:r>
              <a:rPr lang="en-US" dirty="0"/>
              <a:t>Handbooks</a:t>
            </a:r>
          </a:p>
          <a:p>
            <a:r>
              <a:rPr lang="en-US" dirty="0"/>
              <a:t>Policies/procedures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5556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Disclosure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all public records must be made available for inspection and/or copying in response to a request for them.</a:t>
            </a:r>
          </a:p>
          <a:p>
            <a:endParaRPr lang="en-US" dirty="0"/>
          </a:p>
          <a:p>
            <a:r>
              <a:rPr lang="en-US" dirty="0"/>
              <a:t>More regarding handling of records requests later in this presentation</a:t>
            </a:r>
          </a:p>
          <a:p>
            <a:pPr lvl="1"/>
            <a:r>
              <a:rPr lang="en-US" dirty="0"/>
              <a:t>But see University Policy 2-100.6</a:t>
            </a:r>
          </a:p>
          <a:p>
            <a:pPr lvl="1"/>
            <a:r>
              <a:rPr lang="en-US" dirty="0">
                <a:hlinkClick r:id="rId2"/>
              </a:rPr>
              <a:t>https://policies.ucf.edu/documents/2-100.pdf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512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confidential?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sz="2400" dirty="0"/>
              <a:t>A record may be a public record – because it was sent or received in the course of conducting UCF business and perpetuates or formalizes knowledge</a:t>
            </a:r>
          </a:p>
          <a:p>
            <a:endParaRPr lang="en-US" sz="2400" dirty="0"/>
          </a:p>
          <a:p>
            <a:r>
              <a:rPr lang="en-US" sz="2400" dirty="0"/>
              <a:t>But not be subject to public disclosure because it contains confidential and exempt information</a:t>
            </a:r>
          </a:p>
          <a:p>
            <a:endParaRPr lang="en-US" sz="2400" dirty="0"/>
          </a:p>
          <a:p>
            <a:r>
              <a:rPr lang="en-US" sz="2400" dirty="0"/>
              <a:t>General Counsel has responsibility for making final determination of exemptions</a:t>
            </a:r>
          </a:p>
        </p:txBody>
      </p:sp>
    </p:spTree>
    <p:extLst>
      <p:ext uri="{BB962C8B-B14F-4D97-AF65-F5344CB8AC3E}">
        <p14:creationId xmlns:p14="http://schemas.microsoft.com/office/powerpoint/2010/main" val="2843509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HR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HR_PowerPoint_Template</Template>
  <TotalTime>794</TotalTime>
  <Words>1972</Words>
  <Application>Microsoft Office PowerPoint</Application>
  <PresentationFormat>On-screen Show (4:3)</PresentationFormat>
  <Paragraphs>231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HR_PowerPoint_Template</vt:lpstr>
      <vt:lpstr>Youndy C. Cook Vice President and General Counsel</vt:lpstr>
      <vt:lpstr>What we’ll cover</vt:lpstr>
      <vt:lpstr> Public Records Definition Florida Statutes Chapter 119 defines public records as</vt:lpstr>
      <vt:lpstr> Public Records Definition Florida Statutes Chapter 119 defines public records as</vt:lpstr>
      <vt:lpstr>Public Records Come in All Shapes &amp; Sizes</vt:lpstr>
      <vt:lpstr>What is not a public record?</vt:lpstr>
      <vt:lpstr>What is a Public Record</vt:lpstr>
      <vt:lpstr>Public Disclosure</vt:lpstr>
      <vt:lpstr>What is confidential?</vt:lpstr>
      <vt:lpstr>Confidential Records Exempt from Disclosure</vt:lpstr>
      <vt:lpstr>Confidential Records Exempt from Disclosure</vt:lpstr>
      <vt:lpstr>What is NOT Confidential?</vt:lpstr>
      <vt:lpstr>Records Exempt from Disclosure</vt:lpstr>
      <vt:lpstr>Records with Exempt Information</vt:lpstr>
      <vt:lpstr>Public Records Requests</vt:lpstr>
      <vt:lpstr>Public Records Requests</vt:lpstr>
      <vt:lpstr>What is sufficient for a request?</vt:lpstr>
      <vt:lpstr>Acknowledgement</vt:lpstr>
      <vt:lpstr>Suggestions</vt:lpstr>
      <vt:lpstr>Sidenote – Email Tips</vt:lpstr>
      <vt:lpstr>Don’ts</vt:lpstr>
      <vt:lpstr>Access to Public Records</vt:lpstr>
      <vt:lpstr>Material Costs</vt:lpstr>
      <vt:lpstr>Special Service Charges</vt:lpstr>
      <vt:lpstr>Cost Estimate</vt:lpstr>
      <vt:lpstr>Designated Offices – per Policy</vt:lpstr>
      <vt:lpstr>Records Retention</vt:lpstr>
      <vt:lpstr>Records Retention Resources</vt:lpstr>
      <vt:lpstr>A note about transitory messages</vt:lpstr>
      <vt:lpstr>Responding to a PRR</vt:lpstr>
      <vt:lpstr>Custodian of Public Records</vt:lpstr>
      <vt:lpstr>Penalties</vt:lpstr>
      <vt:lpstr>Action to Enforce</vt:lpstr>
      <vt:lpstr>Further Information</vt:lpstr>
      <vt:lpstr>Questions</vt:lpstr>
    </vt:vector>
  </TitlesOfParts>
  <Company>Human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Abbee Camen</dc:creator>
  <cp:lastModifiedBy>Rebecca Pluguez</cp:lastModifiedBy>
  <cp:revision>60</cp:revision>
  <cp:lastPrinted>2023-10-10T15:43:51Z</cp:lastPrinted>
  <dcterms:created xsi:type="dcterms:W3CDTF">2014-01-07T15:48:22Z</dcterms:created>
  <dcterms:modified xsi:type="dcterms:W3CDTF">2023-10-10T17:47:52Z</dcterms:modified>
</cp:coreProperties>
</file>